
<file path=[Content_Types].xml><?xml version="1.0" encoding="utf-8"?>
<Types xmlns="http://schemas.openxmlformats.org/package/2006/content-types">
  <Default Extension="fntdata" ContentType="application/x-fontdata"/>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trictFirstAndLastChars="0" embedTrueTypeFonts="1" saveSubsetFonts="1" autoCompressPictures="0">
  <p:sldMasterIdLst>
    <p:sldMasterId id="2147483659" r:id="rId1"/>
  </p:sldMasterIdLst>
  <p:notesMasterIdLst>
    <p:notesMasterId r:id="rId8"/>
  </p:notesMasterIdLst>
  <p:sldIdLst>
    <p:sldId id="256" r:id="rId2"/>
    <p:sldId id="259" r:id="rId3"/>
    <p:sldId id="260" r:id="rId4"/>
    <p:sldId id="261" r:id="rId5"/>
    <p:sldId id="263" r:id="rId6"/>
    <p:sldId id="264" r:id="rId7"/>
  </p:sldIdLst>
  <p:sldSz cx="9144000" cy="5143500" type="screen16x9"/>
  <p:notesSz cx="6858000" cy="9144000"/>
  <p:embeddedFontLst>
    <p:embeddedFont>
      <p:font typeface="Roboto" panose="02000000000000000000" pitchFamily="2" charset="0"/>
      <p:regular r:id="rId9"/>
      <p:bold r:id="rId10"/>
      <p:italic r:id="rId11"/>
      <p:boldItalic r:id="rId12"/>
    </p:embeddedFont>
    <p:embeddedFont>
      <p:font typeface="Roboto Slab" pitchFamily="2" charset="0"/>
      <p:regular r:id="rId13"/>
      <p:bold r:id="rId14"/>
    </p:embeddedFont>
  </p:embeddedFontLst>
  <p:defaultText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defaultTextStyle>
  <p:extLst>
    <p:ext uri="{EFAFB233-063F-42B5-8137-9DF3F51BA10A}">
      <p15:sldGuideLst xmlns:p15="http://schemas.microsoft.com/office/powerpoint/2012/main">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43"/>
    <p:restoredTop sz="94643"/>
  </p:normalViewPr>
  <p:slideViewPr>
    <p:cSldViewPr snapToGrid="0">
      <p:cViewPr varScale="1">
        <p:scale>
          <a:sx n="160" d="100"/>
          <a:sy n="160" d="100"/>
        </p:scale>
        <p:origin x="424" y="168"/>
      </p:cViewPr>
      <p:guideLst>
        <p:guide orient="horz" pos="1620"/>
        <p:guide pos="2880"/>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13" Type="http://schemas.openxmlformats.org/officeDocument/2006/relationships/font" Target="fonts/font5.fntdata"/><Relationship Id="rId18" Type="http://schemas.openxmlformats.org/officeDocument/2006/relationships/tableStyles" Target="tableStyles.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font" Target="fonts/font4.fntdata"/><Relationship Id="rId17" Type="http://schemas.openxmlformats.org/officeDocument/2006/relationships/theme" Target="theme/theme1.xml"/><Relationship Id="rId2" Type="http://schemas.openxmlformats.org/officeDocument/2006/relationships/slide" Target="slides/slide1.xml"/><Relationship Id="rId16"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font" Target="fonts/font3.fntdata"/><Relationship Id="rId5" Type="http://schemas.openxmlformats.org/officeDocument/2006/relationships/slide" Target="slides/slide4.xml"/><Relationship Id="rId15" Type="http://schemas.openxmlformats.org/officeDocument/2006/relationships/presProps" Target="presProps.xml"/><Relationship Id="rId10" Type="http://schemas.openxmlformats.org/officeDocument/2006/relationships/font" Target="fonts/font2.fntdata"/><Relationship Id="rId4" Type="http://schemas.openxmlformats.org/officeDocument/2006/relationships/slide" Target="slides/slide3.xml"/><Relationship Id="rId9" Type="http://schemas.openxmlformats.org/officeDocument/2006/relationships/font" Target="fonts/font1.fntdata"/><Relationship Id="rId14" Type="http://schemas.openxmlformats.org/officeDocument/2006/relationships/font" Target="fonts/font6.fntdata"/></Relationships>
</file>

<file path=ppt/media/image1.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Shape 2"/>
        <p:cNvGrpSpPr/>
        <p:nvPr/>
      </p:nvGrpSpPr>
      <p:grpSpPr>
        <a:xfrm>
          <a:off x="0" y="0"/>
          <a:ext cx="0" cy="0"/>
          <a:chOff x="0" y="0"/>
          <a:chExt cx="0" cy="0"/>
        </a:xfrm>
      </p:grpSpPr>
      <p:sp>
        <p:nvSpPr>
          <p:cNvPr id="3" name="Google Shape;3;n"/>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a:noFill/>
          <a:ln w="9525" cap="flat" cmpd="sng">
            <a:solidFill>
              <a:srgbClr val="000000"/>
            </a:solidFill>
            <a:prstDash val="solid"/>
            <a:round/>
            <a:headEnd type="none" w="sm" len="sm"/>
            <a:tailEnd type="none" w="sm" len="sm"/>
          </a:ln>
        </p:spPr>
      </p:sp>
      <p:sp>
        <p:nvSpPr>
          <p:cNvPr id="4" name="Google Shape;4;n"/>
          <p:cNvSpPr txBox="1">
            <a:spLocks noGrp="1"/>
          </p:cNvSpPr>
          <p:nvPr>
            <p:ph type="body" idx="1"/>
          </p:nvPr>
        </p:nvSpPr>
        <p:spPr>
          <a:xfrm>
            <a:off x="685800" y="4343400"/>
            <a:ext cx="5486400" cy="4114800"/>
          </a:xfrm>
          <a:prstGeom prst="rect">
            <a:avLst/>
          </a:prstGeom>
          <a:noFill/>
          <a:ln>
            <a:noFill/>
          </a:ln>
        </p:spPr>
        <p:txBody>
          <a:bodyPr spcFirstLastPara="1" wrap="square" lIns="91425" tIns="91425" rIns="91425" bIns="91425" anchor="t" anchorCtr="0">
            <a:noAutofit/>
          </a:bodyPr>
          <a:lstStyle>
            <a:lvl1pPr marL="457200" lvl="0" indent="-298450">
              <a:spcBef>
                <a:spcPts val="0"/>
              </a:spcBef>
              <a:spcAft>
                <a:spcPts val="0"/>
              </a:spcAft>
              <a:buSzPts val="1100"/>
              <a:buChar char="●"/>
              <a:defRPr sz="1100"/>
            </a:lvl1pPr>
            <a:lvl2pPr marL="914400" lvl="1" indent="-298450">
              <a:spcBef>
                <a:spcPts val="0"/>
              </a:spcBef>
              <a:spcAft>
                <a:spcPts val="0"/>
              </a:spcAft>
              <a:buSzPts val="1100"/>
              <a:buChar char="○"/>
              <a:defRPr sz="1100"/>
            </a:lvl2pPr>
            <a:lvl3pPr marL="1371600" lvl="2" indent="-298450">
              <a:spcBef>
                <a:spcPts val="0"/>
              </a:spcBef>
              <a:spcAft>
                <a:spcPts val="0"/>
              </a:spcAft>
              <a:buSzPts val="1100"/>
              <a:buChar char="■"/>
              <a:defRPr sz="1100"/>
            </a:lvl3pPr>
            <a:lvl4pPr marL="1828800" lvl="3" indent="-298450">
              <a:spcBef>
                <a:spcPts val="0"/>
              </a:spcBef>
              <a:spcAft>
                <a:spcPts val="0"/>
              </a:spcAft>
              <a:buSzPts val="1100"/>
              <a:buChar char="●"/>
              <a:defRPr sz="1100"/>
            </a:lvl4pPr>
            <a:lvl5pPr marL="2286000" lvl="4" indent="-298450">
              <a:spcBef>
                <a:spcPts val="0"/>
              </a:spcBef>
              <a:spcAft>
                <a:spcPts val="0"/>
              </a:spcAft>
              <a:buSzPts val="1100"/>
              <a:buChar char="○"/>
              <a:defRPr sz="1100"/>
            </a:lvl5pPr>
            <a:lvl6pPr marL="2743200" lvl="5" indent="-298450">
              <a:spcBef>
                <a:spcPts val="0"/>
              </a:spcBef>
              <a:spcAft>
                <a:spcPts val="0"/>
              </a:spcAft>
              <a:buSzPts val="1100"/>
              <a:buChar char="■"/>
              <a:defRPr sz="1100"/>
            </a:lvl6pPr>
            <a:lvl7pPr marL="3200400" lvl="6" indent="-298450">
              <a:spcBef>
                <a:spcPts val="0"/>
              </a:spcBef>
              <a:spcAft>
                <a:spcPts val="0"/>
              </a:spcAft>
              <a:buSzPts val="1100"/>
              <a:buChar char="●"/>
              <a:defRPr sz="1100"/>
            </a:lvl7pPr>
            <a:lvl8pPr marL="3657600" lvl="7" indent="-298450">
              <a:spcBef>
                <a:spcPts val="0"/>
              </a:spcBef>
              <a:spcAft>
                <a:spcPts val="0"/>
              </a:spcAft>
              <a:buSzPts val="1100"/>
              <a:buChar char="○"/>
              <a:defRPr sz="1100"/>
            </a:lvl8pPr>
            <a:lvl9pPr marL="4114800" lvl="8" indent="-298450">
              <a:spcBef>
                <a:spcPts val="0"/>
              </a:spcBef>
              <a:spcAft>
                <a:spcPts val="0"/>
              </a:spcAft>
              <a:buSzPts val="1100"/>
              <a:buChar char="■"/>
              <a:defRPr sz="1100"/>
            </a:lvl9pPr>
          </a:lstStyle>
          <a:p>
            <a:endParaRPr/>
          </a:p>
        </p:txBody>
      </p:sp>
    </p:spTree>
  </p:cSld>
  <p:clrMap bg1="lt1" tx1="dk1" bg2="dk2" tx2="lt2" accent1="accent1" accent2="accent2" accent3="accent3" accent4="accent4" accent5="accent5" accent6="accent6" hlink="hlink" folHlink="folHlink"/>
  <p:notes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59"/>
        <p:cNvGrpSpPr/>
        <p:nvPr/>
      </p:nvGrpSpPr>
      <p:grpSpPr>
        <a:xfrm>
          <a:off x="0" y="0"/>
          <a:ext cx="0" cy="0"/>
          <a:chOff x="0" y="0"/>
          <a:chExt cx="0" cy="0"/>
        </a:xfrm>
      </p:grpSpPr>
      <p:sp>
        <p:nvSpPr>
          <p:cNvPr id="60" name="Google Shape;60;p:notes"/>
          <p:cNvSpPr>
            <a:spLocks noGrp="1" noRot="1" noChangeAspect="1"/>
          </p:cNvSpPr>
          <p:nvPr>
            <p:ph type="sldImg" idx="2"/>
          </p:nvPr>
        </p:nvSpPr>
        <p:spPr>
          <a:xfrm>
            <a:off x="381300" y="685800"/>
            <a:ext cx="6096075"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61" name="Google Shape;61;p: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78"/>
        <p:cNvGrpSpPr/>
        <p:nvPr/>
      </p:nvGrpSpPr>
      <p:grpSpPr>
        <a:xfrm>
          <a:off x="0" y="0"/>
          <a:ext cx="0" cy="0"/>
          <a:chOff x="0" y="0"/>
          <a:chExt cx="0" cy="0"/>
        </a:xfrm>
      </p:grpSpPr>
      <p:sp>
        <p:nvSpPr>
          <p:cNvPr id="79" name="Google Shape;79;g2a50d75ffea_0_16: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0" name="Google Shape;80;g2a50d75ffea_0_16: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84"/>
        <p:cNvGrpSpPr/>
        <p:nvPr/>
      </p:nvGrpSpPr>
      <p:grpSpPr>
        <a:xfrm>
          <a:off x="0" y="0"/>
          <a:ext cx="0" cy="0"/>
          <a:chOff x="0" y="0"/>
          <a:chExt cx="0" cy="0"/>
        </a:xfrm>
      </p:grpSpPr>
      <p:sp>
        <p:nvSpPr>
          <p:cNvPr id="85" name="Google Shape;85;g2a50d75ffea_0_2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86" name="Google Shape;86;g2a50d75ffea_0_2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90"/>
        <p:cNvGrpSpPr/>
        <p:nvPr/>
      </p:nvGrpSpPr>
      <p:grpSpPr>
        <a:xfrm>
          <a:off x="0" y="0"/>
          <a:ext cx="0" cy="0"/>
          <a:chOff x="0" y="0"/>
          <a:chExt cx="0" cy="0"/>
        </a:xfrm>
      </p:grpSpPr>
      <p:sp>
        <p:nvSpPr>
          <p:cNvPr id="91" name="Google Shape;91;g2a50d75ffea_0_42: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92" name="Google Shape;92;g2a50d75ffea_0_4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04"/>
        <p:cNvGrpSpPr/>
        <p:nvPr/>
      </p:nvGrpSpPr>
      <p:grpSpPr>
        <a:xfrm>
          <a:off x="0" y="0"/>
          <a:ext cx="0" cy="0"/>
          <a:chOff x="0" y="0"/>
          <a:chExt cx="0" cy="0"/>
        </a:xfrm>
      </p:grpSpPr>
      <p:sp>
        <p:nvSpPr>
          <p:cNvPr id="105" name="Google Shape;105;g2a50d75ffea_0_62:notes"/>
          <p:cNvSpPr>
            <a:spLocks noGrp="1" noRot="1" noChangeAspect="1"/>
          </p:cNvSpPr>
          <p:nvPr>
            <p:ph type="sldImg" idx="2"/>
          </p:nvPr>
        </p:nvSpPr>
        <p:spPr>
          <a:xfrm>
            <a:off x="3810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06" name="Google Shape;106;g2a50d75ffea_0_62: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showMasterSp="0" showMasterPhAnim="0">
  <p:cSld>
    <p:spTree>
      <p:nvGrpSpPr>
        <p:cNvPr id="1" name="Shape 110"/>
        <p:cNvGrpSpPr/>
        <p:nvPr/>
      </p:nvGrpSpPr>
      <p:grpSpPr>
        <a:xfrm>
          <a:off x="0" y="0"/>
          <a:ext cx="0" cy="0"/>
          <a:chOff x="0" y="0"/>
          <a:chExt cx="0" cy="0"/>
        </a:xfrm>
      </p:grpSpPr>
      <p:sp>
        <p:nvSpPr>
          <p:cNvPr id="111" name="Google Shape;111;g2a50d75ffea_0_69:notes"/>
          <p:cNvSpPr>
            <a:spLocks noGrp="1" noRot="1" noChangeAspect="1"/>
          </p:cNvSpPr>
          <p:nvPr>
            <p:ph type="sldImg" idx="2"/>
          </p:nvPr>
        </p:nvSpPr>
        <p:spPr>
          <a:xfrm>
            <a:off x="381300" y="685800"/>
            <a:ext cx="6096000" cy="3429000"/>
          </a:xfrm>
          <a:custGeom>
            <a:avLst/>
            <a:gdLst/>
            <a:ahLst/>
            <a:cxnLst/>
            <a:rect l="l" t="t" r="r" b="b"/>
            <a:pathLst>
              <a:path w="120000" h="120000" extrusionOk="0">
                <a:moveTo>
                  <a:pt x="0" y="0"/>
                </a:moveTo>
                <a:lnTo>
                  <a:pt x="120000" y="0"/>
                </a:lnTo>
                <a:lnTo>
                  <a:pt x="120000" y="120000"/>
                </a:lnTo>
                <a:lnTo>
                  <a:pt x="0" y="120000"/>
                </a:lnTo>
                <a:close/>
              </a:path>
            </a:pathLst>
          </a:custGeom>
        </p:spPr>
      </p:sp>
      <p:sp>
        <p:nvSpPr>
          <p:cNvPr id="112" name="Google Shape;112;g2a50d75ffea_0_69:notes"/>
          <p:cNvSpPr txBox="1">
            <a:spLocks noGrp="1"/>
          </p:cNvSpPr>
          <p:nvPr>
            <p:ph type="body" idx="1"/>
          </p:nvPr>
        </p:nvSpPr>
        <p:spPr>
          <a:xfrm>
            <a:off x="685800" y="4343400"/>
            <a:ext cx="5486400" cy="4114800"/>
          </a:xfrm>
          <a:prstGeom prst="rect">
            <a:avLst/>
          </a:prstGeom>
        </p:spPr>
        <p:txBody>
          <a:bodyPr spcFirstLastPara="1" wrap="square" lIns="91425" tIns="91425" rIns="91425" bIns="91425" anchor="t" anchorCtr="0">
            <a:noAutofit/>
          </a:bodyPr>
          <a:lstStyle/>
          <a:p>
            <a:pPr marL="0" lvl="0" indent="0" algn="l" rtl="0">
              <a:spcBef>
                <a:spcPts val="0"/>
              </a:spcBef>
              <a:spcAft>
                <a:spcPts val="0"/>
              </a:spcAft>
              <a:buNone/>
            </a:pP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matchingName="Title slide" type="title">
  <p:cSld name="TITLE">
    <p:spTree>
      <p:nvGrpSpPr>
        <p:cNvPr id="1" name="Shape 9"/>
        <p:cNvGrpSpPr/>
        <p:nvPr/>
      </p:nvGrpSpPr>
      <p:grpSpPr>
        <a:xfrm>
          <a:off x="0" y="0"/>
          <a:ext cx="0" cy="0"/>
          <a:chOff x="0" y="0"/>
          <a:chExt cx="0" cy="0"/>
        </a:xfrm>
      </p:grpSpPr>
      <p:sp>
        <p:nvSpPr>
          <p:cNvPr id="10" name="Google Shape;10;p2"/>
          <p:cNvSpPr/>
          <p:nvPr/>
        </p:nvSpPr>
        <p:spPr>
          <a:xfrm>
            <a:off x="1524800" y="672606"/>
            <a:ext cx="1081625" cy="1124950"/>
          </a:xfrm>
          <a:custGeom>
            <a:avLst/>
            <a:gdLst/>
            <a:ahLst/>
            <a:cxnLst/>
            <a:rect l="l" t="t" r="r" b="b"/>
            <a:pathLst>
              <a:path w="43265" h="44998" extrusionOk="0">
                <a:moveTo>
                  <a:pt x="0" y="44998"/>
                </a:moveTo>
                <a:lnTo>
                  <a:pt x="0" y="0"/>
                </a:lnTo>
                <a:lnTo>
                  <a:pt x="43265" y="0"/>
                </a:lnTo>
              </a:path>
            </a:pathLst>
          </a:custGeom>
          <a:noFill/>
          <a:ln w="28575" cap="flat" cmpd="sng">
            <a:solidFill>
              <a:schemeClr val="accent5"/>
            </a:solidFill>
            <a:prstDash val="solid"/>
            <a:miter lim="8000"/>
            <a:headEnd type="none" w="sm" len="sm"/>
            <a:tailEnd type="none" w="sm" len="sm"/>
          </a:ln>
        </p:spPr>
      </p:sp>
      <p:sp>
        <p:nvSpPr>
          <p:cNvPr id="11" name="Google Shape;11;p2"/>
          <p:cNvSpPr/>
          <p:nvPr/>
        </p:nvSpPr>
        <p:spPr>
          <a:xfrm rot="10800000">
            <a:off x="6537563" y="3342925"/>
            <a:ext cx="1081625" cy="1124950"/>
          </a:xfrm>
          <a:custGeom>
            <a:avLst/>
            <a:gdLst/>
            <a:ahLst/>
            <a:cxnLst/>
            <a:rect l="l" t="t" r="r" b="b"/>
            <a:pathLst>
              <a:path w="43265" h="44998" extrusionOk="0">
                <a:moveTo>
                  <a:pt x="0" y="44998"/>
                </a:moveTo>
                <a:lnTo>
                  <a:pt x="0" y="0"/>
                </a:lnTo>
                <a:lnTo>
                  <a:pt x="43265" y="0"/>
                </a:lnTo>
              </a:path>
            </a:pathLst>
          </a:custGeom>
          <a:noFill/>
          <a:ln w="28575" cap="flat" cmpd="sng">
            <a:solidFill>
              <a:schemeClr val="accent5"/>
            </a:solidFill>
            <a:prstDash val="solid"/>
            <a:miter lim="8000"/>
            <a:headEnd type="none" w="sm" len="sm"/>
            <a:tailEnd type="none" w="sm" len="sm"/>
          </a:ln>
        </p:spPr>
      </p:sp>
      <p:cxnSp>
        <p:nvCxnSpPr>
          <p:cNvPr id="12" name="Google Shape;12;p2"/>
          <p:cNvCxnSpPr/>
          <p:nvPr/>
        </p:nvCxnSpPr>
        <p:spPr>
          <a:xfrm>
            <a:off x="4359602" y="2817464"/>
            <a:ext cx="424800" cy="0"/>
          </a:xfrm>
          <a:prstGeom prst="straightConnector1">
            <a:avLst/>
          </a:prstGeom>
          <a:noFill/>
          <a:ln w="38100" cap="flat" cmpd="sng">
            <a:solidFill>
              <a:schemeClr val="accent4"/>
            </a:solidFill>
            <a:prstDash val="solid"/>
            <a:round/>
            <a:headEnd type="none" w="sm" len="sm"/>
            <a:tailEnd type="none" w="sm" len="sm"/>
          </a:ln>
        </p:spPr>
      </p:cxnSp>
      <p:sp>
        <p:nvSpPr>
          <p:cNvPr id="13" name="Google Shape;13;p2"/>
          <p:cNvSpPr txBox="1">
            <a:spLocks noGrp="1"/>
          </p:cNvSpPr>
          <p:nvPr>
            <p:ph type="ctrTitle"/>
          </p:nvPr>
        </p:nvSpPr>
        <p:spPr>
          <a:xfrm>
            <a:off x="1680302" y="1188925"/>
            <a:ext cx="5783400" cy="1457400"/>
          </a:xfrm>
          <a:prstGeom prst="rect">
            <a:avLst/>
          </a:prstGeom>
        </p:spPr>
        <p:txBody>
          <a:bodyPr spcFirstLastPara="1" wrap="square" lIns="91425" tIns="91425" rIns="91425" bIns="91425" anchor="b" anchorCtr="0">
            <a:normAutofit/>
          </a:bodyPr>
          <a:lstStyle>
            <a:lvl1pPr lvl="0" algn="ctr">
              <a:spcBef>
                <a:spcPts val="0"/>
              </a:spcBef>
              <a:spcAft>
                <a:spcPts val="0"/>
              </a:spcAft>
              <a:buSzPts val="4000"/>
              <a:buNone/>
              <a:defRPr sz="4000"/>
            </a:lvl1pPr>
            <a:lvl2pPr lvl="1" algn="ctr">
              <a:spcBef>
                <a:spcPts val="0"/>
              </a:spcBef>
              <a:spcAft>
                <a:spcPts val="0"/>
              </a:spcAft>
              <a:buSzPts val="4000"/>
              <a:buNone/>
              <a:defRPr sz="4000"/>
            </a:lvl2pPr>
            <a:lvl3pPr lvl="2" algn="ctr">
              <a:spcBef>
                <a:spcPts val="0"/>
              </a:spcBef>
              <a:spcAft>
                <a:spcPts val="0"/>
              </a:spcAft>
              <a:buSzPts val="4000"/>
              <a:buNone/>
              <a:defRPr sz="4000"/>
            </a:lvl3pPr>
            <a:lvl4pPr lvl="3" algn="ctr">
              <a:spcBef>
                <a:spcPts val="0"/>
              </a:spcBef>
              <a:spcAft>
                <a:spcPts val="0"/>
              </a:spcAft>
              <a:buSzPts val="4000"/>
              <a:buNone/>
              <a:defRPr sz="4000"/>
            </a:lvl4pPr>
            <a:lvl5pPr lvl="4" algn="ctr">
              <a:spcBef>
                <a:spcPts val="0"/>
              </a:spcBef>
              <a:spcAft>
                <a:spcPts val="0"/>
              </a:spcAft>
              <a:buSzPts val="4000"/>
              <a:buNone/>
              <a:defRPr sz="4000"/>
            </a:lvl5pPr>
            <a:lvl6pPr lvl="5" algn="ctr">
              <a:spcBef>
                <a:spcPts val="0"/>
              </a:spcBef>
              <a:spcAft>
                <a:spcPts val="0"/>
              </a:spcAft>
              <a:buSzPts val="4000"/>
              <a:buNone/>
              <a:defRPr sz="4000"/>
            </a:lvl6pPr>
            <a:lvl7pPr lvl="6" algn="ctr">
              <a:spcBef>
                <a:spcPts val="0"/>
              </a:spcBef>
              <a:spcAft>
                <a:spcPts val="0"/>
              </a:spcAft>
              <a:buSzPts val="4000"/>
              <a:buNone/>
              <a:defRPr sz="4000"/>
            </a:lvl7pPr>
            <a:lvl8pPr lvl="7" algn="ctr">
              <a:spcBef>
                <a:spcPts val="0"/>
              </a:spcBef>
              <a:spcAft>
                <a:spcPts val="0"/>
              </a:spcAft>
              <a:buSzPts val="4000"/>
              <a:buNone/>
              <a:defRPr sz="4000"/>
            </a:lvl8pPr>
            <a:lvl9pPr lvl="8" algn="ctr">
              <a:spcBef>
                <a:spcPts val="0"/>
              </a:spcBef>
              <a:spcAft>
                <a:spcPts val="0"/>
              </a:spcAft>
              <a:buSzPts val="4000"/>
              <a:buNone/>
              <a:defRPr sz="4000"/>
            </a:lvl9pPr>
          </a:lstStyle>
          <a:p>
            <a:endParaRPr/>
          </a:p>
        </p:txBody>
      </p:sp>
      <p:sp>
        <p:nvSpPr>
          <p:cNvPr id="14" name="Google Shape;14;p2"/>
          <p:cNvSpPr txBox="1">
            <a:spLocks noGrp="1"/>
          </p:cNvSpPr>
          <p:nvPr>
            <p:ph type="subTitle" idx="1"/>
          </p:nvPr>
        </p:nvSpPr>
        <p:spPr>
          <a:xfrm>
            <a:off x="1680302" y="3049450"/>
            <a:ext cx="5783400" cy="9090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1pPr>
            <a:lvl2pPr lvl="1"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2pPr>
            <a:lvl3pPr lvl="2"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3pPr>
            <a:lvl4pPr lvl="3"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4pPr>
            <a:lvl5pPr lvl="4"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5pPr>
            <a:lvl6pPr lvl="5"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6pPr>
            <a:lvl7pPr lvl="6"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7pPr>
            <a:lvl8pPr lvl="7"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8pPr>
            <a:lvl9pPr lvl="8" algn="ctr">
              <a:lnSpc>
                <a:spcPct val="100000"/>
              </a:lnSpc>
              <a:spcBef>
                <a:spcPts val="0"/>
              </a:spcBef>
              <a:spcAft>
                <a:spcPts val="0"/>
              </a:spcAft>
              <a:buClr>
                <a:schemeClr val="accent5"/>
              </a:buClr>
              <a:buSzPts val="2400"/>
              <a:buFont typeface="Roboto Slab"/>
              <a:buNone/>
              <a:defRPr sz="2400">
                <a:solidFill>
                  <a:schemeClr val="accent5"/>
                </a:solidFill>
                <a:latin typeface="Roboto Slab"/>
                <a:ea typeface="Roboto Slab"/>
                <a:cs typeface="Roboto Slab"/>
                <a:sym typeface="Roboto Slab"/>
              </a:defRPr>
            </a:lvl9pPr>
          </a:lstStyle>
          <a:p>
            <a:endParaRPr/>
          </a:p>
        </p:txBody>
      </p:sp>
      <p:sp>
        <p:nvSpPr>
          <p:cNvPr id="15" name="Google Shape;15;p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matchingName="Big number">
  <p:cSld name="BIG_NUMBER">
    <p:spTree>
      <p:nvGrpSpPr>
        <p:cNvPr id="1" name="Shape 52"/>
        <p:cNvGrpSpPr/>
        <p:nvPr/>
      </p:nvGrpSpPr>
      <p:grpSpPr>
        <a:xfrm>
          <a:off x="0" y="0"/>
          <a:ext cx="0" cy="0"/>
          <a:chOff x="0" y="0"/>
          <a:chExt cx="0" cy="0"/>
        </a:xfrm>
      </p:grpSpPr>
      <p:sp>
        <p:nvSpPr>
          <p:cNvPr id="53" name="Google Shape;53;p11"/>
          <p:cNvSpPr/>
          <p:nvPr/>
        </p:nvSpPr>
        <p:spPr>
          <a:xfrm>
            <a:off x="150" y="5076825"/>
            <a:ext cx="9143700" cy="66600"/>
          </a:xfrm>
          <a:prstGeom prst="rect">
            <a:avLst/>
          </a:prstGeom>
          <a:solidFill>
            <a:schemeClr val="accent4"/>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sp>
        <p:nvSpPr>
          <p:cNvPr id="54" name="Google Shape;54;p11"/>
          <p:cNvSpPr txBox="1">
            <a:spLocks noGrp="1"/>
          </p:cNvSpPr>
          <p:nvPr>
            <p:ph type="title" hasCustomPrompt="1"/>
          </p:nvPr>
        </p:nvSpPr>
        <p:spPr>
          <a:xfrm>
            <a:off x="387900" y="1152450"/>
            <a:ext cx="8368200" cy="1538400"/>
          </a:xfrm>
          <a:prstGeom prst="rect">
            <a:avLst/>
          </a:prstGeom>
        </p:spPr>
        <p:txBody>
          <a:bodyPr spcFirstLastPara="1" wrap="square" lIns="91425" tIns="91425" rIns="91425" bIns="91425" anchor="ctr" anchorCtr="0">
            <a:normAutofit/>
          </a:bodyPr>
          <a:lstStyle>
            <a:lvl1pPr lvl="0" algn="ctr">
              <a:spcBef>
                <a:spcPts val="0"/>
              </a:spcBef>
              <a:spcAft>
                <a:spcPts val="0"/>
              </a:spcAft>
              <a:buClr>
                <a:schemeClr val="accent5"/>
              </a:buClr>
              <a:buSzPts val="13000"/>
              <a:buNone/>
              <a:defRPr sz="13000">
                <a:solidFill>
                  <a:schemeClr val="accent5"/>
                </a:solidFill>
              </a:defRPr>
            </a:lvl1pPr>
            <a:lvl2pPr lvl="1" algn="ctr">
              <a:spcBef>
                <a:spcPts val="0"/>
              </a:spcBef>
              <a:spcAft>
                <a:spcPts val="0"/>
              </a:spcAft>
              <a:buClr>
                <a:schemeClr val="accent5"/>
              </a:buClr>
              <a:buSzPts val="13000"/>
              <a:buNone/>
              <a:defRPr sz="13000">
                <a:solidFill>
                  <a:schemeClr val="accent5"/>
                </a:solidFill>
              </a:defRPr>
            </a:lvl2pPr>
            <a:lvl3pPr lvl="2" algn="ctr">
              <a:spcBef>
                <a:spcPts val="0"/>
              </a:spcBef>
              <a:spcAft>
                <a:spcPts val="0"/>
              </a:spcAft>
              <a:buClr>
                <a:schemeClr val="accent5"/>
              </a:buClr>
              <a:buSzPts val="13000"/>
              <a:buNone/>
              <a:defRPr sz="13000">
                <a:solidFill>
                  <a:schemeClr val="accent5"/>
                </a:solidFill>
              </a:defRPr>
            </a:lvl3pPr>
            <a:lvl4pPr lvl="3" algn="ctr">
              <a:spcBef>
                <a:spcPts val="0"/>
              </a:spcBef>
              <a:spcAft>
                <a:spcPts val="0"/>
              </a:spcAft>
              <a:buClr>
                <a:schemeClr val="accent5"/>
              </a:buClr>
              <a:buSzPts val="13000"/>
              <a:buNone/>
              <a:defRPr sz="13000">
                <a:solidFill>
                  <a:schemeClr val="accent5"/>
                </a:solidFill>
              </a:defRPr>
            </a:lvl4pPr>
            <a:lvl5pPr lvl="4" algn="ctr">
              <a:spcBef>
                <a:spcPts val="0"/>
              </a:spcBef>
              <a:spcAft>
                <a:spcPts val="0"/>
              </a:spcAft>
              <a:buClr>
                <a:schemeClr val="accent5"/>
              </a:buClr>
              <a:buSzPts val="13000"/>
              <a:buNone/>
              <a:defRPr sz="13000">
                <a:solidFill>
                  <a:schemeClr val="accent5"/>
                </a:solidFill>
              </a:defRPr>
            </a:lvl5pPr>
            <a:lvl6pPr lvl="5" algn="ctr">
              <a:spcBef>
                <a:spcPts val="0"/>
              </a:spcBef>
              <a:spcAft>
                <a:spcPts val="0"/>
              </a:spcAft>
              <a:buClr>
                <a:schemeClr val="accent5"/>
              </a:buClr>
              <a:buSzPts val="13000"/>
              <a:buNone/>
              <a:defRPr sz="13000">
                <a:solidFill>
                  <a:schemeClr val="accent5"/>
                </a:solidFill>
              </a:defRPr>
            </a:lvl6pPr>
            <a:lvl7pPr lvl="6" algn="ctr">
              <a:spcBef>
                <a:spcPts val="0"/>
              </a:spcBef>
              <a:spcAft>
                <a:spcPts val="0"/>
              </a:spcAft>
              <a:buClr>
                <a:schemeClr val="accent5"/>
              </a:buClr>
              <a:buSzPts val="13000"/>
              <a:buNone/>
              <a:defRPr sz="13000">
                <a:solidFill>
                  <a:schemeClr val="accent5"/>
                </a:solidFill>
              </a:defRPr>
            </a:lvl7pPr>
            <a:lvl8pPr lvl="7" algn="ctr">
              <a:spcBef>
                <a:spcPts val="0"/>
              </a:spcBef>
              <a:spcAft>
                <a:spcPts val="0"/>
              </a:spcAft>
              <a:buClr>
                <a:schemeClr val="accent5"/>
              </a:buClr>
              <a:buSzPts val="13000"/>
              <a:buNone/>
              <a:defRPr sz="13000">
                <a:solidFill>
                  <a:schemeClr val="accent5"/>
                </a:solidFill>
              </a:defRPr>
            </a:lvl8pPr>
            <a:lvl9pPr lvl="8" algn="ctr">
              <a:spcBef>
                <a:spcPts val="0"/>
              </a:spcBef>
              <a:spcAft>
                <a:spcPts val="0"/>
              </a:spcAft>
              <a:buClr>
                <a:schemeClr val="accent5"/>
              </a:buClr>
              <a:buSzPts val="13000"/>
              <a:buNone/>
              <a:defRPr sz="13000">
                <a:solidFill>
                  <a:schemeClr val="accent5"/>
                </a:solidFill>
              </a:defRPr>
            </a:lvl9pPr>
          </a:lstStyle>
          <a:p>
            <a:r>
              <a:t>xx%</a:t>
            </a:r>
          </a:p>
        </p:txBody>
      </p:sp>
      <p:sp>
        <p:nvSpPr>
          <p:cNvPr id="55" name="Google Shape;55;p11"/>
          <p:cNvSpPr txBox="1">
            <a:spLocks noGrp="1"/>
          </p:cNvSpPr>
          <p:nvPr>
            <p:ph type="body" idx="1"/>
          </p:nvPr>
        </p:nvSpPr>
        <p:spPr>
          <a:xfrm>
            <a:off x="387900" y="2919450"/>
            <a:ext cx="8368200" cy="1071600"/>
          </a:xfrm>
          <a:prstGeom prst="rect">
            <a:avLst/>
          </a:prstGeom>
        </p:spPr>
        <p:txBody>
          <a:bodyPr spcFirstLastPara="1" wrap="square" lIns="91425" tIns="91425" rIns="91425" bIns="91425" anchor="t" anchorCtr="0">
            <a:normAutofit/>
          </a:bodyPr>
          <a:lstStyle>
            <a:lvl1pPr marL="457200" lvl="0" indent="-342900" algn="ctr">
              <a:spcBef>
                <a:spcPts val="0"/>
              </a:spcBef>
              <a:spcAft>
                <a:spcPts val="0"/>
              </a:spcAft>
              <a:buSzPts val="1800"/>
              <a:buChar char="●"/>
              <a:defRPr/>
            </a:lvl1pPr>
            <a:lvl2pPr marL="914400" lvl="1" indent="-317500" algn="ctr">
              <a:spcBef>
                <a:spcPts val="0"/>
              </a:spcBef>
              <a:spcAft>
                <a:spcPts val="0"/>
              </a:spcAft>
              <a:buSzPts val="1400"/>
              <a:buChar char="○"/>
              <a:defRPr/>
            </a:lvl2pPr>
            <a:lvl3pPr marL="1371600" lvl="2" indent="-317500" algn="ctr">
              <a:spcBef>
                <a:spcPts val="0"/>
              </a:spcBef>
              <a:spcAft>
                <a:spcPts val="0"/>
              </a:spcAft>
              <a:buSzPts val="1400"/>
              <a:buChar char="■"/>
              <a:defRPr/>
            </a:lvl3pPr>
            <a:lvl4pPr marL="1828800" lvl="3" indent="-317500" algn="ctr">
              <a:spcBef>
                <a:spcPts val="0"/>
              </a:spcBef>
              <a:spcAft>
                <a:spcPts val="0"/>
              </a:spcAft>
              <a:buSzPts val="1400"/>
              <a:buChar char="●"/>
              <a:defRPr/>
            </a:lvl4pPr>
            <a:lvl5pPr marL="2286000" lvl="4" indent="-317500" algn="ctr">
              <a:spcBef>
                <a:spcPts val="0"/>
              </a:spcBef>
              <a:spcAft>
                <a:spcPts val="0"/>
              </a:spcAft>
              <a:buSzPts val="1400"/>
              <a:buChar char="○"/>
              <a:defRPr/>
            </a:lvl5pPr>
            <a:lvl6pPr marL="2743200" lvl="5" indent="-317500" algn="ctr">
              <a:spcBef>
                <a:spcPts val="0"/>
              </a:spcBef>
              <a:spcAft>
                <a:spcPts val="0"/>
              </a:spcAft>
              <a:buSzPts val="1400"/>
              <a:buChar char="■"/>
              <a:defRPr/>
            </a:lvl6pPr>
            <a:lvl7pPr marL="3200400" lvl="6" indent="-317500" algn="ctr">
              <a:spcBef>
                <a:spcPts val="0"/>
              </a:spcBef>
              <a:spcAft>
                <a:spcPts val="0"/>
              </a:spcAft>
              <a:buSzPts val="1400"/>
              <a:buChar char="●"/>
              <a:defRPr/>
            </a:lvl7pPr>
            <a:lvl8pPr marL="3657600" lvl="7" indent="-317500" algn="ctr">
              <a:spcBef>
                <a:spcPts val="0"/>
              </a:spcBef>
              <a:spcAft>
                <a:spcPts val="0"/>
              </a:spcAft>
              <a:buSzPts val="1400"/>
              <a:buChar char="○"/>
              <a:defRPr/>
            </a:lvl8pPr>
            <a:lvl9pPr marL="4114800" lvl="8" indent="-317500" algn="ctr">
              <a:spcBef>
                <a:spcPts val="0"/>
              </a:spcBef>
              <a:spcAft>
                <a:spcPts val="0"/>
              </a:spcAft>
              <a:buSzPts val="1400"/>
              <a:buChar char="■"/>
              <a:defRPr/>
            </a:lvl9pPr>
          </a:lstStyle>
          <a:p>
            <a:endParaRPr/>
          </a:p>
        </p:txBody>
      </p:sp>
      <p:sp>
        <p:nvSpPr>
          <p:cNvPr id="56" name="Google Shape;56;p11"/>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matchingName="Blank" type="blank">
  <p:cSld name="BLANK">
    <p:spTree>
      <p:nvGrpSpPr>
        <p:cNvPr id="1" name="Shape 57"/>
        <p:cNvGrpSpPr/>
        <p:nvPr/>
      </p:nvGrpSpPr>
      <p:grpSpPr>
        <a:xfrm>
          <a:off x="0" y="0"/>
          <a:ext cx="0" cy="0"/>
          <a:chOff x="0" y="0"/>
          <a:chExt cx="0" cy="0"/>
        </a:xfrm>
      </p:grpSpPr>
      <p:sp>
        <p:nvSpPr>
          <p:cNvPr id="58" name="Google Shape;58;p12"/>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matchingName="Section header" type="secHead">
  <p:cSld name="SECTION_HEADER">
    <p:spTree>
      <p:nvGrpSpPr>
        <p:cNvPr id="1" name="Shape 16"/>
        <p:cNvGrpSpPr/>
        <p:nvPr/>
      </p:nvGrpSpPr>
      <p:grpSpPr>
        <a:xfrm>
          <a:off x="0" y="0"/>
          <a:ext cx="0" cy="0"/>
          <a:chOff x="0" y="0"/>
          <a:chExt cx="0" cy="0"/>
        </a:xfrm>
      </p:grpSpPr>
      <p:cxnSp>
        <p:nvCxnSpPr>
          <p:cNvPr id="17" name="Google Shape;17;p3"/>
          <p:cNvCxnSpPr/>
          <p:nvPr/>
        </p:nvCxnSpPr>
        <p:spPr>
          <a:xfrm>
            <a:off x="4359602" y="2817464"/>
            <a:ext cx="424800" cy="0"/>
          </a:xfrm>
          <a:prstGeom prst="straightConnector1">
            <a:avLst/>
          </a:prstGeom>
          <a:noFill/>
          <a:ln w="38100" cap="flat" cmpd="sng">
            <a:solidFill>
              <a:schemeClr val="accent4"/>
            </a:solidFill>
            <a:prstDash val="solid"/>
            <a:round/>
            <a:headEnd type="none" w="sm" len="sm"/>
            <a:tailEnd type="none" w="sm" len="sm"/>
          </a:ln>
        </p:spPr>
      </p:cxnSp>
      <p:sp>
        <p:nvSpPr>
          <p:cNvPr id="18" name="Google Shape;18;p3"/>
          <p:cNvSpPr txBox="1">
            <a:spLocks noGrp="1"/>
          </p:cNvSpPr>
          <p:nvPr>
            <p:ph type="title"/>
          </p:nvPr>
        </p:nvSpPr>
        <p:spPr>
          <a:xfrm>
            <a:off x="480750" y="1764950"/>
            <a:ext cx="8222100" cy="907500"/>
          </a:xfrm>
          <a:prstGeom prst="rect">
            <a:avLst/>
          </a:prstGeom>
        </p:spPr>
        <p:txBody>
          <a:bodyPr spcFirstLastPara="1" wrap="square" lIns="91425" tIns="91425" rIns="91425" bIns="91425" anchor="b" anchorCtr="0">
            <a:normAutofit/>
          </a:bodyPr>
          <a:lstStyle>
            <a:lvl1pPr lvl="0" algn="ctr">
              <a:spcBef>
                <a:spcPts val="0"/>
              </a:spcBef>
              <a:spcAft>
                <a:spcPts val="0"/>
              </a:spcAft>
              <a:buSzPts val="4800"/>
              <a:buNone/>
              <a:defRPr sz="4800"/>
            </a:lvl1pPr>
            <a:lvl2pPr lvl="1" algn="ctr">
              <a:spcBef>
                <a:spcPts val="0"/>
              </a:spcBef>
              <a:spcAft>
                <a:spcPts val="0"/>
              </a:spcAft>
              <a:buSzPts val="4800"/>
              <a:buNone/>
              <a:defRPr sz="4800"/>
            </a:lvl2pPr>
            <a:lvl3pPr lvl="2" algn="ctr">
              <a:spcBef>
                <a:spcPts val="0"/>
              </a:spcBef>
              <a:spcAft>
                <a:spcPts val="0"/>
              </a:spcAft>
              <a:buSzPts val="4800"/>
              <a:buNone/>
              <a:defRPr sz="4800"/>
            </a:lvl3pPr>
            <a:lvl4pPr lvl="3" algn="ctr">
              <a:spcBef>
                <a:spcPts val="0"/>
              </a:spcBef>
              <a:spcAft>
                <a:spcPts val="0"/>
              </a:spcAft>
              <a:buSzPts val="4800"/>
              <a:buNone/>
              <a:defRPr sz="4800"/>
            </a:lvl4pPr>
            <a:lvl5pPr lvl="4" algn="ctr">
              <a:spcBef>
                <a:spcPts val="0"/>
              </a:spcBef>
              <a:spcAft>
                <a:spcPts val="0"/>
              </a:spcAft>
              <a:buSzPts val="4800"/>
              <a:buNone/>
              <a:defRPr sz="4800"/>
            </a:lvl5pPr>
            <a:lvl6pPr lvl="5" algn="ctr">
              <a:spcBef>
                <a:spcPts val="0"/>
              </a:spcBef>
              <a:spcAft>
                <a:spcPts val="0"/>
              </a:spcAft>
              <a:buSzPts val="4800"/>
              <a:buNone/>
              <a:defRPr sz="4800"/>
            </a:lvl6pPr>
            <a:lvl7pPr lvl="6" algn="ctr">
              <a:spcBef>
                <a:spcPts val="0"/>
              </a:spcBef>
              <a:spcAft>
                <a:spcPts val="0"/>
              </a:spcAft>
              <a:buSzPts val="4800"/>
              <a:buNone/>
              <a:defRPr sz="4800"/>
            </a:lvl7pPr>
            <a:lvl8pPr lvl="7" algn="ctr">
              <a:spcBef>
                <a:spcPts val="0"/>
              </a:spcBef>
              <a:spcAft>
                <a:spcPts val="0"/>
              </a:spcAft>
              <a:buSzPts val="4800"/>
              <a:buNone/>
              <a:defRPr sz="4800"/>
            </a:lvl8pPr>
            <a:lvl9pPr lvl="8" algn="ctr">
              <a:spcBef>
                <a:spcPts val="0"/>
              </a:spcBef>
              <a:spcAft>
                <a:spcPts val="0"/>
              </a:spcAft>
              <a:buSzPts val="4800"/>
              <a:buNone/>
              <a:defRPr sz="4800"/>
            </a:lvl9pPr>
          </a:lstStyle>
          <a:p>
            <a:endParaRPr/>
          </a:p>
        </p:txBody>
      </p:sp>
      <p:sp>
        <p:nvSpPr>
          <p:cNvPr id="19" name="Google Shape;19;p3"/>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matchingName="Title and body" type="tx">
  <p:cSld name="TITLE_AND_BODY">
    <p:spTree>
      <p:nvGrpSpPr>
        <p:cNvPr id="1" name="Shape 20"/>
        <p:cNvGrpSpPr/>
        <p:nvPr/>
      </p:nvGrpSpPr>
      <p:grpSpPr>
        <a:xfrm>
          <a:off x="0" y="0"/>
          <a:ext cx="0" cy="0"/>
          <a:chOff x="0" y="0"/>
          <a:chExt cx="0" cy="0"/>
        </a:xfrm>
      </p:grpSpPr>
      <p:cxnSp>
        <p:nvCxnSpPr>
          <p:cNvPr id="21" name="Google Shape;21;p4"/>
          <p:cNvCxnSpPr/>
          <p:nvPr/>
        </p:nvCxnSpPr>
        <p:spPr>
          <a:xfrm>
            <a:off x="492563" y="1260284"/>
            <a:ext cx="424800" cy="0"/>
          </a:xfrm>
          <a:prstGeom prst="straightConnector1">
            <a:avLst/>
          </a:prstGeom>
          <a:noFill/>
          <a:ln w="38100" cap="flat" cmpd="sng">
            <a:solidFill>
              <a:schemeClr val="accent4"/>
            </a:solidFill>
            <a:prstDash val="solid"/>
            <a:round/>
            <a:headEnd type="none" w="sm" len="sm"/>
            <a:tailEnd type="none" w="sm" len="sm"/>
          </a:ln>
        </p:spPr>
      </p:cxnSp>
      <p:sp>
        <p:nvSpPr>
          <p:cNvPr id="22" name="Google Shape;22;p4"/>
          <p:cNvSpPr txBox="1">
            <a:spLocks noGrp="1"/>
          </p:cNvSpPr>
          <p:nvPr>
            <p:ph type="title"/>
          </p:nvPr>
        </p:nvSpPr>
        <p:spPr>
          <a:xfrm>
            <a:off x="387900" y="458025"/>
            <a:ext cx="8368200" cy="686100"/>
          </a:xfrm>
          <a:prstGeom prst="rect">
            <a:avLst/>
          </a:prstGeom>
        </p:spPr>
        <p:txBody>
          <a:bodyPr spcFirstLastPara="1" wrap="square" lIns="91425" tIns="91425" rIns="91425" bIns="91425" anchor="b" anchorCtr="0">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23" name="Google Shape;23;p4"/>
          <p:cNvSpPr txBox="1">
            <a:spLocks noGrp="1"/>
          </p:cNvSpPr>
          <p:nvPr>
            <p:ph type="body" idx="1"/>
          </p:nvPr>
        </p:nvSpPr>
        <p:spPr>
          <a:xfrm>
            <a:off x="387900" y="1489824"/>
            <a:ext cx="8368200" cy="3078900"/>
          </a:xfrm>
          <a:prstGeom prst="rect">
            <a:avLst/>
          </a:prstGeom>
        </p:spPr>
        <p:txBody>
          <a:bodyPr spcFirstLastPara="1" wrap="square" lIns="91425" tIns="91425" rIns="91425" bIns="91425" anchor="t"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24" name="Google Shape;24;p4"/>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matchingName="Title and two columns" type="twoColTx">
  <p:cSld name="TITLE_AND_TWO_COLUMNS">
    <p:spTree>
      <p:nvGrpSpPr>
        <p:cNvPr id="1" name="Shape 25"/>
        <p:cNvGrpSpPr/>
        <p:nvPr/>
      </p:nvGrpSpPr>
      <p:grpSpPr>
        <a:xfrm>
          <a:off x="0" y="0"/>
          <a:ext cx="0" cy="0"/>
          <a:chOff x="0" y="0"/>
          <a:chExt cx="0" cy="0"/>
        </a:xfrm>
      </p:grpSpPr>
      <p:cxnSp>
        <p:nvCxnSpPr>
          <p:cNvPr id="26" name="Google Shape;26;p5"/>
          <p:cNvCxnSpPr/>
          <p:nvPr/>
        </p:nvCxnSpPr>
        <p:spPr>
          <a:xfrm>
            <a:off x="492563" y="1260284"/>
            <a:ext cx="424800" cy="0"/>
          </a:xfrm>
          <a:prstGeom prst="straightConnector1">
            <a:avLst/>
          </a:prstGeom>
          <a:noFill/>
          <a:ln w="38100" cap="flat" cmpd="sng">
            <a:solidFill>
              <a:schemeClr val="accent4"/>
            </a:solidFill>
            <a:prstDash val="solid"/>
            <a:round/>
            <a:headEnd type="none" w="sm" len="sm"/>
            <a:tailEnd type="none" w="sm" len="sm"/>
          </a:ln>
        </p:spPr>
      </p:cxnSp>
      <p:sp>
        <p:nvSpPr>
          <p:cNvPr id="27" name="Google Shape;27;p5"/>
          <p:cNvSpPr txBox="1">
            <a:spLocks noGrp="1"/>
          </p:cNvSpPr>
          <p:nvPr>
            <p:ph type="title"/>
          </p:nvPr>
        </p:nvSpPr>
        <p:spPr>
          <a:xfrm>
            <a:off x="387900" y="458025"/>
            <a:ext cx="8368200" cy="686100"/>
          </a:xfrm>
          <a:prstGeom prst="rect">
            <a:avLst/>
          </a:prstGeom>
        </p:spPr>
        <p:txBody>
          <a:bodyPr spcFirstLastPara="1" wrap="square" lIns="91425" tIns="91425" rIns="91425" bIns="91425" anchor="b" anchorCtr="0">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28" name="Google Shape;28;p5"/>
          <p:cNvSpPr txBox="1">
            <a:spLocks noGrp="1"/>
          </p:cNvSpPr>
          <p:nvPr>
            <p:ph type="body" idx="1"/>
          </p:nvPr>
        </p:nvSpPr>
        <p:spPr>
          <a:xfrm>
            <a:off x="387900" y="1489825"/>
            <a:ext cx="3999900" cy="30789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29" name="Google Shape;29;p5"/>
          <p:cNvSpPr txBox="1">
            <a:spLocks noGrp="1"/>
          </p:cNvSpPr>
          <p:nvPr>
            <p:ph type="body" idx="2"/>
          </p:nvPr>
        </p:nvSpPr>
        <p:spPr>
          <a:xfrm>
            <a:off x="4756200" y="1489825"/>
            <a:ext cx="3999900" cy="3078900"/>
          </a:xfrm>
          <a:prstGeom prst="rect">
            <a:avLst/>
          </a:prstGeom>
        </p:spPr>
        <p:txBody>
          <a:bodyPr spcFirstLastPara="1" wrap="square" lIns="91425" tIns="91425" rIns="91425" bIns="91425" anchor="t" anchorCtr="0">
            <a:normAutofit/>
          </a:bodyPr>
          <a:lstStyle>
            <a:lvl1pPr marL="457200" lvl="0" indent="-317500">
              <a:spcBef>
                <a:spcPts val="0"/>
              </a:spcBef>
              <a:spcAft>
                <a:spcPts val="0"/>
              </a:spcAft>
              <a:buSzPts val="1400"/>
              <a:buChar char="●"/>
              <a:defRPr sz="14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30" name="Google Shape;30;p5"/>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matchingName="Title only" type="titleOnly">
  <p:cSld name="TITLE_ONLY">
    <p:spTree>
      <p:nvGrpSpPr>
        <p:cNvPr id="1" name="Shape 31"/>
        <p:cNvGrpSpPr/>
        <p:nvPr/>
      </p:nvGrpSpPr>
      <p:grpSpPr>
        <a:xfrm>
          <a:off x="0" y="0"/>
          <a:ext cx="0" cy="0"/>
          <a:chOff x="0" y="0"/>
          <a:chExt cx="0" cy="0"/>
        </a:xfrm>
      </p:grpSpPr>
      <p:sp>
        <p:nvSpPr>
          <p:cNvPr id="32" name="Google Shape;32;p6"/>
          <p:cNvSpPr txBox="1">
            <a:spLocks noGrp="1"/>
          </p:cNvSpPr>
          <p:nvPr>
            <p:ph type="title"/>
          </p:nvPr>
        </p:nvSpPr>
        <p:spPr>
          <a:xfrm>
            <a:off x="387900" y="458025"/>
            <a:ext cx="8368200" cy="686100"/>
          </a:xfrm>
          <a:prstGeom prst="rect">
            <a:avLst/>
          </a:prstGeom>
        </p:spPr>
        <p:txBody>
          <a:bodyPr spcFirstLastPara="1" wrap="square" lIns="91425" tIns="91425" rIns="91425" bIns="91425" anchor="b" anchorCtr="0">
            <a:normAutofit/>
          </a:bodyPr>
          <a:lstStyle>
            <a:lvl1pPr lvl="0">
              <a:spcBef>
                <a:spcPts val="0"/>
              </a:spcBef>
              <a:spcAft>
                <a:spcPts val="0"/>
              </a:spcAft>
              <a:buSzPts val="3000"/>
              <a:buNone/>
              <a:defRPr/>
            </a:lvl1pPr>
            <a:lvl2pPr lvl="1">
              <a:spcBef>
                <a:spcPts val="0"/>
              </a:spcBef>
              <a:spcAft>
                <a:spcPts val="0"/>
              </a:spcAft>
              <a:buSzPts val="3000"/>
              <a:buNone/>
              <a:defRPr/>
            </a:lvl2pPr>
            <a:lvl3pPr lvl="2">
              <a:spcBef>
                <a:spcPts val="0"/>
              </a:spcBef>
              <a:spcAft>
                <a:spcPts val="0"/>
              </a:spcAft>
              <a:buSzPts val="3000"/>
              <a:buNone/>
              <a:defRPr/>
            </a:lvl3pPr>
            <a:lvl4pPr lvl="3">
              <a:spcBef>
                <a:spcPts val="0"/>
              </a:spcBef>
              <a:spcAft>
                <a:spcPts val="0"/>
              </a:spcAft>
              <a:buSzPts val="3000"/>
              <a:buNone/>
              <a:defRPr/>
            </a:lvl4pPr>
            <a:lvl5pPr lvl="4">
              <a:spcBef>
                <a:spcPts val="0"/>
              </a:spcBef>
              <a:spcAft>
                <a:spcPts val="0"/>
              </a:spcAft>
              <a:buSzPts val="3000"/>
              <a:buNone/>
              <a:defRPr/>
            </a:lvl5pPr>
            <a:lvl6pPr lvl="5">
              <a:spcBef>
                <a:spcPts val="0"/>
              </a:spcBef>
              <a:spcAft>
                <a:spcPts val="0"/>
              </a:spcAft>
              <a:buSzPts val="3000"/>
              <a:buNone/>
              <a:defRPr/>
            </a:lvl6pPr>
            <a:lvl7pPr lvl="6">
              <a:spcBef>
                <a:spcPts val="0"/>
              </a:spcBef>
              <a:spcAft>
                <a:spcPts val="0"/>
              </a:spcAft>
              <a:buSzPts val="3000"/>
              <a:buNone/>
              <a:defRPr/>
            </a:lvl7pPr>
            <a:lvl8pPr lvl="7">
              <a:spcBef>
                <a:spcPts val="0"/>
              </a:spcBef>
              <a:spcAft>
                <a:spcPts val="0"/>
              </a:spcAft>
              <a:buSzPts val="3000"/>
              <a:buNone/>
              <a:defRPr/>
            </a:lvl8pPr>
            <a:lvl9pPr lvl="8">
              <a:spcBef>
                <a:spcPts val="0"/>
              </a:spcBef>
              <a:spcAft>
                <a:spcPts val="0"/>
              </a:spcAft>
              <a:buSzPts val="3000"/>
              <a:buNone/>
              <a:defRPr/>
            </a:lvl9pPr>
          </a:lstStyle>
          <a:p>
            <a:endParaRPr/>
          </a:p>
        </p:txBody>
      </p:sp>
      <p:sp>
        <p:nvSpPr>
          <p:cNvPr id="33" name="Google Shape;33;p6"/>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matchingName="One column text">
  <p:cSld name="ONE_COLUMN_TEXT">
    <p:spTree>
      <p:nvGrpSpPr>
        <p:cNvPr id="1" name="Shape 34"/>
        <p:cNvGrpSpPr/>
        <p:nvPr/>
      </p:nvGrpSpPr>
      <p:grpSpPr>
        <a:xfrm>
          <a:off x="0" y="0"/>
          <a:ext cx="0" cy="0"/>
          <a:chOff x="0" y="0"/>
          <a:chExt cx="0" cy="0"/>
        </a:xfrm>
      </p:grpSpPr>
      <p:cxnSp>
        <p:nvCxnSpPr>
          <p:cNvPr id="35" name="Google Shape;35;p7"/>
          <p:cNvCxnSpPr/>
          <p:nvPr/>
        </p:nvCxnSpPr>
        <p:spPr>
          <a:xfrm>
            <a:off x="489218" y="1412277"/>
            <a:ext cx="331500" cy="0"/>
          </a:xfrm>
          <a:prstGeom prst="straightConnector1">
            <a:avLst/>
          </a:prstGeom>
          <a:noFill/>
          <a:ln w="38100" cap="flat" cmpd="sng">
            <a:solidFill>
              <a:schemeClr val="accent4"/>
            </a:solidFill>
            <a:prstDash val="solid"/>
            <a:round/>
            <a:headEnd type="none" w="sm" len="sm"/>
            <a:tailEnd type="none" w="sm" len="sm"/>
          </a:ln>
        </p:spPr>
      </p:cxnSp>
      <p:sp>
        <p:nvSpPr>
          <p:cNvPr id="36" name="Google Shape;36;p7"/>
          <p:cNvSpPr txBox="1">
            <a:spLocks noGrp="1"/>
          </p:cNvSpPr>
          <p:nvPr>
            <p:ph type="title"/>
          </p:nvPr>
        </p:nvSpPr>
        <p:spPr>
          <a:xfrm>
            <a:off x="387900" y="555600"/>
            <a:ext cx="2808000" cy="755700"/>
          </a:xfrm>
          <a:prstGeom prst="rect">
            <a:avLst/>
          </a:prstGeom>
        </p:spPr>
        <p:txBody>
          <a:bodyPr spcFirstLastPara="1" wrap="square" lIns="91425" tIns="91425" rIns="91425" bIns="91425" anchor="b" anchorCtr="0">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a:endParaRPr/>
          </a:p>
        </p:txBody>
      </p:sp>
      <p:sp>
        <p:nvSpPr>
          <p:cNvPr id="37" name="Google Shape;37;p7"/>
          <p:cNvSpPr txBox="1">
            <a:spLocks noGrp="1"/>
          </p:cNvSpPr>
          <p:nvPr>
            <p:ph type="body" idx="1"/>
          </p:nvPr>
        </p:nvSpPr>
        <p:spPr>
          <a:xfrm>
            <a:off x="387900" y="1594025"/>
            <a:ext cx="2808000" cy="2681100"/>
          </a:xfrm>
          <a:prstGeom prst="rect">
            <a:avLst/>
          </a:prstGeom>
        </p:spPr>
        <p:txBody>
          <a:bodyPr spcFirstLastPara="1" wrap="square" lIns="91425" tIns="91425" rIns="91425" bIns="91425" anchor="t" anchorCtr="0">
            <a:normAutofit/>
          </a:bodyPr>
          <a:lstStyle>
            <a:lvl1pPr marL="457200" lvl="0" indent="-304800">
              <a:spcBef>
                <a:spcPts val="0"/>
              </a:spcBef>
              <a:spcAft>
                <a:spcPts val="0"/>
              </a:spcAft>
              <a:buSzPts val="1200"/>
              <a:buChar char="●"/>
              <a:defRPr sz="1200"/>
            </a:lvl1pPr>
            <a:lvl2pPr marL="914400" lvl="1" indent="-304800">
              <a:spcBef>
                <a:spcPts val="0"/>
              </a:spcBef>
              <a:spcAft>
                <a:spcPts val="0"/>
              </a:spcAft>
              <a:buSzPts val="1200"/>
              <a:buChar char="○"/>
              <a:defRPr sz="1200"/>
            </a:lvl2pPr>
            <a:lvl3pPr marL="1371600" lvl="2" indent="-304800">
              <a:spcBef>
                <a:spcPts val="0"/>
              </a:spcBef>
              <a:spcAft>
                <a:spcPts val="0"/>
              </a:spcAft>
              <a:buSzPts val="1200"/>
              <a:buChar char="■"/>
              <a:defRPr sz="1200"/>
            </a:lvl3pPr>
            <a:lvl4pPr marL="1828800" lvl="3" indent="-304800">
              <a:spcBef>
                <a:spcPts val="0"/>
              </a:spcBef>
              <a:spcAft>
                <a:spcPts val="0"/>
              </a:spcAft>
              <a:buSzPts val="1200"/>
              <a:buChar char="●"/>
              <a:defRPr sz="1200"/>
            </a:lvl4pPr>
            <a:lvl5pPr marL="2286000" lvl="4" indent="-304800">
              <a:spcBef>
                <a:spcPts val="0"/>
              </a:spcBef>
              <a:spcAft>
                <a:spcPts val="0"/>
              </a:spcAft>
              <a:buSzPts val="1200"/>
              <a:buChar char="○"/>
              <a:defRPr sz="1200"/>
            </a:lvl5pPr>
            <a:lvl6pPr marL="2743200" lvl="5" indent="-304800">
              <a:spcBef>
                <a:spcPts val="0"/>
              </a:spcBef>
              <a:spcAft>
                <a:spcPts val="0"/>
              </a:spcAft>
              <a:buSzPts val="1200"/>
              <a:buChar char="■"/>
              <a:defRPr sz="1200"/>
            </a:lvl6pPr>
            <a:lvl7pPr marL="3200400" lvl="6" indent="-304800">
              <a:spcBef>
                <a:spcPts val="0"/>
              </a:spcBef>
              <a:spcAft>
                <a:spcPts val="0"/>
              </a:spcAft>
              <a:buSzPts val="1200"/>
              <a:buChar char="●"/>
              <a:defRPr sz="1200"/>
            </a:lvl7pPr>
            <a:lvl8pPr marL="3657600" lvl="7" indent="-304800">
              <a:spcBef>
                <a:spcPts val="0"/>
              </a:spcBef>
              <a:spcAft>
                <a:spcPts val="0"/>
              </a:spcAft>
              <a:buSzPts val="1200"/>
              <a:buChar char="○"/>
              <a:defRPr sz="1200"/>
            </a:lvl8pPr>
            <a:lvl9pPr marL="4114800" lvl="8" indent="-304800">
              <a:spcBef>
                <a:spcPts val="0"/>
              </a:spcBef>
              <a:spcAft>
                <a:spcPts val="0"/>
              </a:spcAft>
              <a:buSzPts val="1200"/>
              <a:buChar char="■"/>
              <a:defRPr sz="1200"/>
            </a:lvl9pPr>
          </a:lstStyle>
          <a:p>
            <a:endParaRPr/>
          </a:p>
        </p:txBody>
      </p:sp>
      <p:sp>
        <p:nvSpPr>
          <p:cNvPr id="38" name="Google Shape;38;p7"/>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matchingName="Main point">
  <p:cSld name="MAIN_POINT">
    <p:spTree>
      <p:nvGrpSpPr>
        <p:cNvPr id="1" name="Shape 39"/>
        <p:cNvGrpSpPr/>
        <p:nvPr/>
      </p:nvGrpSpPr>
      <p:grpSpPr>
        <a:xfrm>
          <a:off x="0" y="0"/>
          <a:ext cx="0" cy="0"/>
          <a:chOff x="0" y="0"/>
          <a:chExt cx="0" cy="0"/>
        </a:xfrm>
      </p:grpSpPr>
      <p:sp>
        <p:nvSpPr>
          <p:cNvPr id="40" name="Google Shape;40;p8"/>
          <p:cNvSpPr txBox="1">
            <a:spLocks noGrp="1"/>
          </p:cNvSpPr>
          <p:nvPr>
            <p:ph type="title"/>
          </p:nvPr>
        </p:nvSpPr>
        <p:spPr>
          <a:xfrm>
            <a:off x="490250" y="526350"/>
            <a:ext cx="5618700" cy="4090800"/>
          </a:xfrm>
          <a:prstGeom prst="rect">
            <a:avLst/>
          </a:prstGeom>
        </p:spPr>
        <p:txBody>
          <a:bodyPr spcFirstLastPara="1" wrap="square" lIns="91425" tIns="91425" rIns="91425" bIns="91425" anchor="ctr" anchorCtr="0">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a:endParaRPr/>
          </a:p>
        </p:txBody>
      </p:sp>
      <p:sp>
        <p:nvSpPr>
          <p:cNvPr id="41" name="Google Shape;41;p8"/>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matchingName="Section title and description">
  <p:cSld name="SECTION_TITLE_AND_DESCRIPTION">
    <p:spTree>
      <p:nvGrpSpPr>
        <p:cNvPr id="1" name="Shape 42"/>
        <p:cNvGrpSpPr/>
        <p:nvPr/>
      </p:nvGrpSpPr>
      <p:grpSpPr>
        <a:xfrm>
          <a:off x="0" y="0"/>
          <a:ext cx="0" cy="0"/>
          <a:chOff x="0" y="0"/>
          <a:chExt cx="0" cy="0"/>
        </a:xfrm>
      </p:grpSpPr>
      <p:sp>
        <p:nvSpPr>
          <p:cNvPr id="43" name="Google Shape;43;p9"/>
          <p:cNvSpPr/>
          <p:nvPr/>
        </p:nvSpPr>
        <p:spPr>
          <a:xfrm>
            <a:off x="4572000" y="-75"/>
            <a:ext cx="4572000" cy="5143500"/>
          </a:xfrm>
          <a:prstGeom prst="rect">
            <a:avLst/>
          </a:prstGeom>
          <a:solidFill>
            <a:schemeClr val="dk2"/>
          </a:solidFill>
          <a:ln>
            <a:noFill/>
          </a:ln>
        </p:spPr>
        <p:txBody>
          <a:bodyPr spcFirstLastPara="1" wrap="square" lIns="91425" tIns="91425" rIns="91425" bIns="91425" anchor="ctr" anchorCtr="0">
            <a:noAutofit/>
          </a:bodyPr>
          <a:lstStyle/>
          <a:p>
            <a:pPr marL="0" lvl="0" indent="0" algn="l" rtl="0">
              <a:spcBef>
                <a:spcPts val="0"/>
              </a:spcBef>
              <a:spcAft>
                <a:spcPts val="0"/>
              </a:spcAft>
              <a:buNone/>
            </a:pPr>
            <a:endParaRPr/>
          </a:p>
        </p:txBody>
      </p:sp>
      <p:cxnSp>
        <p:nvCxnSpPr>
          <p:cNvPr id="44" name="Google Shape;44;p9"/>
          <p:cNvCxnSpPr/>
          <p:nvPr/>
        </p:nvCxnSpPr>
        <p:spPr>
          <a:xfrm>
            <a:off x="5029675" y="4495503"/>
            <a:ext cx="540900" cy="0"/>
          </a:xfrm>
          <a:prstGeom prst="straightConnector1">
            <a:avLst/>
          </a:prstGeom>
          <a:noFill/>
          <a:ln w="38100" cap="flat" cmpd="sng">
            <a:solidFill>
              <a:schemeClr val="accent5"/>
            </a:solidFill>
            <a:prstDash val="solid"/>
            <a:round/>
            <a:headEnd type="none" w="sm" len="sm"/>
            <a:tailEnd type="none" w="sm" len="sm"/>
          </a:ln>
        </p:spPr>
      </p:cxnSp>
      <p:sp>
        <p:nvSpPr>
          <p:cNvPr id="45" name="Google Shape;45;p9"/>
          <p:cNvSpPr txBox="1">
            <a:spLocks noGrp="1"/>
          </p:cNvSpPr>
          <p:nvPr>
            <p:ph type="title"/>
          </p:nvPr>
        </p:nvSpPr>
        <p:spPr>
          <a:xfrm>
            <a:off x="265500" y="1209075"/>
            <a:ext cx="4045200" cy="1506300"/>
          </a:xfrm>
          <a:prstGeom prst="rect">
            <a:avLst/>
          </a:prstGeom>
        </p:spPr>
        <p:txBody>
          <a:bodyPr spcFirstLastPara="1" wrap="square" lIns="91425" tIns="91425" rIns="91425" bIns="91425" anchor="b" anchorCtr="0">
            <a:normAutofit/>
          </a:bodyPr>
          <a:lstStyle>
            <a:lvl1pPr lvl="0" algn="ctr">
              <a:spcBef>
                <a:spcPts val="0"/>
              </a:spcBef>
              <a:spcAft>
                <a:spcPts val="0"/>
              </a:spcAft>
              <a:buSzPts val="3800"/>
              <a:buNone/>
              <a:defRPr sz="3800"/>
            </a:lvl1pPr>
            <a:lvl2pPr lvl="1" algn="ctr">
              <a:spcBef>
                <a:spcPts val="0"/>
              </a:spcBef>
              <a:spcAft>
                <a:spcPts val="0"/>
              </a:spcAft>
              <a:buSzPts val="3800"/>
              <a:buNone/>
              <a:defRPr sz="3800"/>
            </a:lvl2pPr>
            <a:lvl3pPr lvl="2" algn="ctr">
              <a:spcBef>
                <a:spcPts val="0"/>
              </a:spcBef>
              <a:spcAft>
                <a:spcPts val="0"/>
              </a:spcAft>
              <a:buSzPts val="3800"/>
              <a:buNone/>
              <a:defRPr sz="3800"/>
            </a:lvl3pPr>
            <a:lvl4pPr lvl="3" algn="ctr">
              <a:spcBef>
                <a:spcPts val="0"/>
              </a:spcBef>
              <a:spcAft>
                <a:spcPts val="0"/>
              </a:spcAft>
              <a:buSzPts val="3800"/>
              <a:buNone/>
              <a:defRPr sz="3800"/>
            </a:lvl4pPr>
            <a:lvl5pPr lvl="4" algn="ctr">
              <a:spcBef>
                <a:spcPts val="0"/>
              </a:spcBef>
              <a:spcAft>
                <a:spcPts val="0"/>
              </a:spcAft>
              <a:buSzPts val="3800"/>
              <a:buNone/>
              <a:defRPr sz="3800"/>
            </a:lvl5pPr>
            <a:lvl6pPr lvl="5" algn="ctr">
              <a:spcBef>
                <a:spcPts val="0"/>
              </a:spcBef>
              <a:spcAft>
                <a:spcPts val="0"/>
              </a:spcAft>
              <a:buSzPts val="3800"/>
              <a:buNone/>
              <a:defRPr sz="3800"/>
            </a:lvl6pPr>
            <a:lvl7pPr lvl="6" algn="ctr">
              <a:spcBef>
                <a:spcPts val="0"/>
              </a:spcBef>
              <a:spcAft>
                <a:spcPts val="0"/>
              </a:spcAft>
              <a:buSzPts val="3800"/>
              <a:buNone/>
              <a:defRPr sz="3800"/>
            </a:lvl7pPr>
            <a:lvl8pPr lvl="7" algn="ctr">
              <a:spcBef>
                <a:spcPts val="0"/>
              </a:spcBef>
              <a:spcAft>
                <a:spcPts val="0"/>
              </a:spcAft>
              <a:buSzPts val="3800"/>
              <a:buNone/>
              <a:defRPr sz="3800"/>
            </a:lvl8pPr>
            <a:lvl9pPr lvl="8" algn="ctr">
              <a:spcBef>
                <a:spcPts val="0"/>
              </a:spcBef>
              <a:spcAft>
                <a:spcPts val="0"/>
              </a:spcAft>
              <a:buSzPts val="3800"/>
              <a:buNone/>
              <a:defRPr sz="3800"/>
            </a:lvl9pPr>
          </a:lstStyle>
          <a:p>
            <a:endParaRPr/>
          </a:p>
        </p:txBody>
      </p:sp>
      <p:sp>
        <p:nvSpPr>
          <p:cNvPr id="46" name="Google Shape;46;p9"/>
          <p:cNvSpPr txBox="1">
            <a:spLocks noGrp="1"/>
          </p:cNvSpPr>
          <p:nvPr>
            <p:ph type="subTitle" idx="1"/>
          </p:nvPr>
        </p:nvSpPr>
        <p:spPr>
          <a:xfrm>
            <a:off x="265500" y="2769001"/>
            <a:ext cx="4045200" cy="1345500"/>
          </a:xfrm>
          <a:prstGeom prst="rect">
            <a:avLst/>
          </a:prstGeom>
        </p:spPr>
        <p:txBody>
          <a:bodyPr spcFirstLastPara="1" wrap="square" lIns="91425" tIns="91425" rIns="91425" bIns="91425" anchor="t" anchorCtr="0">
            <a:normAutofit/>
          </a:bodyPr>
          <a:lstStyle>
            <a:lvl1pPr lvl="0" algn="ctr">
              <a:lnSpc>
                <a:spcPct val="100000"/>
              </a:lnSpc>
              <a:spcBef>
                <a:spcPts val="0"/>
              </a:spcBef>
              <a:spcAft>
                <a:spcPts val="0"/>
              </a:spcAft>
              <a:buClr>
                <a:schemeClr val="accent5"/>
              </a:buClr>
              <a:buSzPts val="2100"/>
              <a:buNone/>
              <a:defRPr sz="2100">
                <a:solidFill>
                  <a:schemeClr val="accent5"/>
                </a:solidFill>
              </a:defRPr>
            </a:lvl1pPr>
            <a:lvl2pPr lvl="1" algn="ctr">
              <a:lnSpc>
                <a:spcPct val="100000"/>
              </a:lnSpc>
              <a:spcBef>
                <a:spcPts val="0"/>
              </a:spcBef>
              <a:spcAft>
                <a:spcPts val="0"/>
              </a:spcAft>
              <a:buClr>
                <a:schemeClr val="accent5"/>
              </a:buClr>
              <a:buSzPts val="2100"/>
              <a:buNone/>
              <a:defRPr sz="2100">
                <a:solidFill>
                  <a:schemeClr val="accent5"/>
                </a:solidFill>
              </a:defRPr>
            </a:lvl2pPr>
            <a:lvl3pPr lvl="2" algn="ctr">
              <a:lnSpc>
                <a:spcPct val="100000"/>
              </a:lnSpc>
              <a:spcBef>
                <a:spcPts val="0"/>
              </a:spcBef>
              <a:spcAft>
                <a:spcPts val="0"/>
              </a:spcAft>
              <a:buClr>
                <a:schemeClr val="accent5"/>
              </a:buClr>
              <a:buSzPts val="2100"/>
              <a:buNone/>
              <a:defRPr sz="2100">
                <a:solidFill>
                  <a:schemeClr val="accent5"/>
                </a:solidFill>
              </a:defRPr>
            </a:lvl3pPr>
            <a:lvl4pPr lvl="3" algn="ctr">
              <a:lnSpc>
                <a:spcPct val="100000"/>
              </a:lnSpc>
              <a:spcBef>
                <a:spcPts val="0"/>
              </a:spcBef>
              <a:spcAft>
                <a:spcPts val="0"/>
              </a:spcAft>
              <a:buClr>
                <a:schemeClr val="accent5"/>
              </a:buClr>
              <a:buSzPts val="2100"/>
              <a:buNone/>
              <a:defRPr sz="2100">
                <a:solidFill>
                  <a:schemeClr val="accent5"/>
                </a:solidFill>
              </a:defRPr>
            </a:lvl4pPr>
            <a:lvl5pPr lvl="4" algn="ctr">
              <a:lnSpc>
                <a:spcPct val="100000"/>
              </a:lnSpc>
              <a:spcBef>
                <a:spcPts val="0"/>
              </a:spcBef>
              <a:spcAft>
                <a:spcPts val="0"/>
              </a:spcAft>
              <a:buClr>
                <a:schemeClr val="accent5"/>
              </a:buClr>
              <a:buSzPts val="2100"/>
              <a:buNone/>
              <a:defRPr sz="2100">
                <a:solidFill>
                  <a:schemeClr val="accent5"/>
                </a:solidFill>
              </a:defRPr>
            </a:lvl5pPr>
            <a:lvl6pPr lvl="5" algn="ctr">
              <a:lnSpc>
                <a:spcPct val="100000"/>
              </a:lnSpc>
              <a:spcBef>
                <a:spcPts val="0"/>
              </a:spcBef>
              <a:spcAft>
                <a:spcPts val="0"/>
              </a:spcAft>
              <a:buClr>
                <a:schemeClr val="accent5"/>
              </a:buClr>
              <a:buSzPts val="2100"/>
              <a:buNone/>
              <a:defRPr sz="2100">
                <a:solidFill>
                  <a:schemeClr val="accent5"/>
                </a:solidFill>
              </a:defRPr>
            </a:lvl6pPr>
            <a:lvl7pPr lvl="6" algn="ctr">
              <a:lnSpc>
                <a:spcPct val="100000"/>
              </a:lnSpc>
              <a:spcBef>
                <a:spcPts val="0"/>
              </a:spcBef>
              <a:spcAft>
                <a:spcPts val="0"/>
              </a:spcAft>
              <a:buClr>
                <a:schemeClr val="accent5"/>
              </a:buClr>
              <a:buSzPts val="2100"/>
              <a:buNone/>
              <a:defRPr sz="2100">
                <a:solidFill>
                  <a:schemeClr val="accent5"/>
                </a:solidFill>
              </a:defRPr>
            </a:lvl7pPr>
            <a:lvl8pPr lvl="7" algn="ctr">
              <a:lnSpc>
                <a:spcPct val="100000"/>
              </a:lnSpc>
              <a:spcBef>
                <a:spcPts val="0"/>
              </a:spcBef>
              <a:spcAft>
                <a:spcPts val="0"/>
              </a:spcAft>
              <a:buClr>
                <a:schemeClr val="accent5"/>
              </a:buClr>
              <a:buSzPts val="2100"/>
              <a:buNone/>
              <a:defRPr sz="2100">
                <a:solidFill>
                  <a:schemeClr val="accent5"/>
                </a:solidFill>
              </a:defRPr>
            </a:lvl8pPr>
            <a:lvl9pPr lvl="8" algn="ctr">
              <a:lnSpc>
                <a:spcPct val="100000"/>
              </a:lnSpc>
              <a:spcBef>
                <a:spcPts val="0"/>
              </a:spcBef>
              <a:spcAft>
                <a:spcPts val="0"/>
              </a:spcAft>
              <a:buClr>
                <a:schemeClr val="accent5"/>
              </a:buClr>
              <a:buSzPts val="2100"/>
              <a:buNone/>
              <a:defRPr sz="2100">
                <a:solidFill>
                  <a:schemeClr val="accent5"/>
                </a:solidFill>
              </a:defRPr>
            </a:lvl9pPr>
          </a:lstStyle>
          <a:p>
            <a:endParaRPr/>
          </a:p>
        </p:txBody>
      </p:sp>
      <p:sp>
        <p:nvSpPr>
          <p:cNvPr id="47" name="Google Shape;47;p9"/>
          <p:cNvSpPr txBox="1">
            <a:spLocks noGrp="1"/>
          </p:cNvSpPr>
          <p:nvPr>
            <p:ph type="body" idx="2"/>
          </p:nvPr>
        </p:nvSpPr>
        <p:spPr>
          <a:xfrm>
            <a:off x="4939500" y="724200"/>
            <a:ext cx="3837000" cy="3695100"/>
          </a:xfrm>
          <a:prstGeom prst="rect">
            <a:avLst/>
          </a:prstGeom>
        </p:spPr>
        <p:txBody>
          <a:bodyPr spcFirstLastPara="1" wrap="square" lIns="91425" tIns="91425" rIns="91425" bIns="91425" anchor="ctr" anchorCtr="0">
            <a:normAutofit/>
          </a:bodyPr>
          <a:lstStyle>
            <a:lvl1pPr marL="457200" lvl="0" indent="-342900">
              <a:spcBef>
                <a:spcPts val="0"/>
              </a:spcBef>
              <a:spcAft>
                <a:spcPts val="0"/>
              </a:spcAft>
              <a:buSzPts val="1800"/>
              <a:buChar char="●"/>
              <a:defRPr/>
            </a:lvl1pPr>
            <a:lvl2pPr marL="914400" lvl="1" indent="-317500">
              <a:spcBef>
                <a:spcPts val="0"/>
              </a:spcBef>
              <a:spcAft>
                <a:spcPts val="0"/>
              </a:spcAft>
              <a:buSzPts val="1400"/>
              <a:buChar char="○"/>
              <a:defRPr/>
            </a:lvl2pPr>
            <a:lvl3pPr marL="1371600" lvl="2" indent="-317500">
              <a:spcBef>
                <a:spcPts val="0"/>
              </a:spcBef>
              <a:spcAft>
                <a:spcPts val="0"/>
              </a:spcAft>
              <a:buSzPts val="1400"/>
              <a:buChar char="■"/>
              <a:defRPr/>
            </a:lvl3pPr>
            <a:lvl4pPr marL="1828800" lvl="3" indent="-317500">
              <a:spcBef>
                <a:spcPts val="0"/>
              </a:spcBef>
              <a:spcAft>
                <a:spcPts val="0"/>
              </a:spcAft>
              <a:buSzPts val="1400"/>
              <a:buChar char="●"/>
              <a:defRPr/>
            </a:lvl4pPr>
            <a:lvl5pPr marL="2286000" lvl="4" indent="-317500">
              <a:spcBef>
                <a:spcPts val="0"/>
              </a:spcBef>
              <a:spcAft>
                <a:spcPts val="0"/>
              </a:spcAft>
              <a:buSzPts val="1400"/>
              <a:buChar char="○"/>
              <a:defRPr/>
            </a:lvl5pPr>
            <a:lvl6pPr marL="2743200" lvl="5" indent="-317500">
              <a:spcBef>
                <a:spcPts val="0"/>
              </a:spcBef>
              <a:spcAft>
                <a:spcPts val="0"/>
              </a:spcAft>
              <a:buSzPts val="1400"/>
              <a:buChar char="■"/>
              <a:defRPr/>
            </a:lvl6pPr>
            <a:lvl7pPr marL="3200400" lvl="6" indent="-317500">
              <a:spcBef>
                <a:spcPts val="0"/>
              </a:spcBef>
              <a:spcAft>
                <a:spcPts val="0"/>
              </a:spcAft>
              <a:buSzPts val="1400"/>
              <a:buChar char="●"/>
              <a:defRPr/>
            </a:lvl7pPr>
            <a:lvl8pPr marL="3657600" lvl="7" indent="-317500">
              <a:spcBef>
                <a:spcPts val="0"/>
              </a:spcBef>
              <a:spcAft>
                <a:spcPts val="0"/>
              </a:spcAft>
              <a:buSzPts val="1400"/>
              <a:buChar char="○"/>
              <a:defRPr/>
            </a:lvl8pPr>
            <a:lvl9pPr marL="4114800" lvl="8" indent="-317500">
              <a:spcBef>
                <a:spcPts val="0"/>
              </a:spcBef>
              <a:spcAft>
                <a:spcPts val="0"/>
              </a:spcAft>
              <a:buSzPts val="1400"/>
              <a:buChar char="■"/>
              <a:defRPr/>
            </a:lvl9pPr>
          </a:lstStyle>
          <a:p>
            <a:endParaRPr/>
          </a:p>
        </p:txBody>
      </p:sp>
      <p:sp>
        <p:nvSpPr>
          <p:cNvPr id="48" name="Google Shape;48;p9"/>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matchingName="Caption">
  <p:cSld name="CAPTION_ONLY">
    <p:spTree>
      <p:nvGrpSpPr>
        <p:cNvPr id="1" name="Shape 49"/>
        <p:cNvGrpSpPr/>
        <p:nvPr/>
      </p:nvGrpSpPr>
      <p:grpSpPr>
        <a:xfrm>
          <a:off x="0" y="0"/>
          <a:ext cx="0" cy="0"/>
          <a:chOff x="0" y="0"/>
          <a:chExt cx="0" cy="0"/>
        </a:xfrm>
      </p:grpSpPr>
      <p:sp>
        <p:nvSpPr>
          <p:cNvPr id="50" name="Google Shape;50;p10"/>
          <p:cNvSpPr txBox="1">
            <a:spLocks noGrp="1"/>
          </p:cNvSpPr>
          <p:nvPr>
            <p:ph type="body" idx="1"/>
          </p:nvPr>
        </p:nvSpPr>
        <p:spPr>
          <a:xfrm>
            <a:off x="319500" y="4233725"/>
            <a:ext cx="5998800" cy="598800"/>
          </a:xfrm>
          <a:prstGeom prst="rect">
            <a:avLst/>
          </a:prstGeom>
        </p:spPr>
        <p:txBody>
          <a:bodyPr spcFirstLastPara="1" wrap="square" lIns="91425" tIns="91425" rIns="91425" bIns="91425" anchor="ctr" anchorCtr="0">
            <a:normAutofit/>
          </a:bodyPr>
          <a:lstStyle>
            <a:lvl1pPr marL="457200" lvl="0" indent="-228600">
              <a:lnSpc>
                <a:spcPct val="100000"/>
              </a:lnSpc>
              <a:spcBef>
                <a:spcPts val="0"/>
              </a:spcBef>
              <a:spcAft>
                <a:spcPts val="0"/>
              </a:spcAft>
              <a:buSzPts val="1800"/>
              <a:buFont typeface="Roboto Slab"/>
              <a:buNone/>
              <a:defRPr>
                <a:latin typeface="Roboto Slab"/>
                <a:ea typeface="Roboto Slab"/>
                <a:cs typeface="Roboto Slab"/>
                <a:sym typeface="Roboto Slab"/>
              </a:defRPr>
            </a:lvl1pPr>
          </a:lstStyle>
          <a:p>
            <a:endParaRPr/>
          </a:p>
        </p:txBody>
      </p:sp>
      <p:sp>
        <p:nvSpPr>
          <p:cNvPr id="51" name="Google Shape;51;p10"/>
          <p:cNvSpPr txBox="1">
            <a:spLocks noGrp="1"/>
          </p:cNvSpPr>
          <p:nvPr>
            <p:ph type="sldNum" idx="12"/>
          </p:nvPr>
        </p:nvSpPr>
        <p:spPr>
          <a:xfrm>
            <a:off x="8472458" y="4663217"/>
            <a:ext cx="548700" cy="393600"/>
          </a:xfrm>
          <a:prstGeom prst="rect">
            <a:avLst/>
          </a:prstGeom>
        </p:spPr>
        <p:txBody>
          <a:bodyPr spcFirstLastPara="1" wrap="square" lIns="91425" tIns="91425" rIns="91425" bIns="91425" anchor="ctr" anchorCtr="0">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marL="0" lvl="0" indent="0" algn="r" rtl="0">
              <a:spcBef>
                <a:spcPts val="0"/>
              </a:spcBef>
              <a:spcAft>
                <a:spcPts val="0"/>
              </a:spcAft>
              <a:buNone/>
            </a:pPr>
            <a:fld id="{00000000-1234-1234-1234-123412341234}" type="slidenum">
              <a:rPr lang="en"/>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name="marina">
    <p:bg>
      <p:bgPr>
        <a:solidFill>
          <a:schemeClr val="lt1"/>
        </a:solidFill>
        <a:effectLst/>
      </p:bgPr>
    </p:bg>
    <p:spTree>
      <p:nvGrpSpPr>
        <p:cNvPr id="1" name="Shape 5"/>
        <p:cNvGrpSpPr/>
        <p:nvPr/>
      </p:nvGrpSpPr>
      <p:grpSpPr>
        <a:xfrm>
          <a:off x="0" y="0"/>
          <a:ext cx="0" cy="0"/>
          <a:chOff x="0" y="0"/>
          <a:chExt cx="0" cy="0"/>
        </a:xfrm>
      </p:grpSpPr>
      <p:sp>
        <p:nvSpPr>
          <p:cNvPr id="6" name="Google Shape;6;p1"/>
          <p:cNvSpPr txBox="1">
            <a:spLocks noGrp="1"/>
          </p:cNvSpPr>
          <p:nvPr>
            <p:ph type="title"/>
          </p:nvPr>
        </p:nvSpPr>
        <p:spPr>
          <a:xfrm>
            <a:off x="387900" y="458025"/>
            <a:ext cx="8368200" cy="686100"/>
          </a:xfrm>
          <a:prstGeom prst="rect">
            <a:avLst/>
          </a:prstGeom>
          <a:noFill/>
          <a:ln>
            <a:noFill/>
          </a:ln>
        </p:spPr>
        <p:txBody>
          <a:bodyPr spcFirstLastPara="1" wrap="square" lIns="91425" tIns="91425" rIns="91425" bIns="91425" anchor="b" anchorCtr="0">
            <a:normAutofit/>
          </a:bodyPr>
          <a:lstStyle>
            <a:lvl1pPr lvl="0">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1pPr>
            <a:lvl2pPr lvl="1">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2pPr>
            <a:lvl3pPr lvl="2">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3pPr>
            <a:lvl4pPr lvl="3">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4pPr>
            <a:lvl5pPr lvl="4">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5pPr>
            <a:lvl6pPr lvl="5">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6pPr>
            <a:lvl7pPr lvl="6">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7pPr>
            <a:lvl8pPr lvl="7">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8pPr>
            <a:lvl9pPr lvl="8">
              <a:spcBef>
                <a:spcPts val="0"/>
              </a:spcBef>
              <a:spcAft>
                <a:spcPts val="0"/>
              </a:spcAft>
              <a:buClr>
                <a:schemeClr val="dk1"/>
              </a:buClr>
              <a:buSzPts val="3000"/>
              <a:buFont typeface="Roboto Slab"/>
              <a:buNone/>
              <a:defRPr sz="3000">
                <a:solidFill>
                  <a:schemeClr val="dk1"/>
                </a:solidFill>
                <a:latin typeface="Roboto Slab"/>
                <a:ea typeface="Roboto Slab"/>
                <a:cs typeface="Roboto Slab"/>
                <a:sym typeface="Roboto Slab"/>
              </a:defRPr>
            </a:lvl9pPr>
          </a:lstStyle>
          <a:p>
            <a:endParaRPr/>
          </a:p>
        </p:txBody>
      </p:sp>
      <p:sp>
        <p:nvSpPr>
          <p:cNvPr id="7" name="Google Shape;7;p1"/>
          <p:cNvSpPr txBox="1">
            <a:spLocks noGrp="1"/>
          </p:cNvSpPr>
          <p:nvPr>
            <p:ph type="body" idx="1"/>
          </p:nvPr>
        </p:nvSpPr>
        <p:spPr>
          <a:xfrm>
            <a:off x="387900" y="1489824"/>
            <a:ext cx="8368200" cy="3078900"/>
          </a:xfrm>
          <a:prstGeom prst="rect">
            <a:avLst/>
          </a:prstGeom>
          <a:noFill/>
          <a:ln>
            <a:noFill/>
          </a:ln>
        </p:spPr>
        <p:txBody>
          <a:bodyPr spcFirstLastPara="1" wrap="square" lIns="91425" tIns="91425" rIns="91425" bIns="91425" anchor="t" anchorCtr="0">
            <a:normAutofit/>
          </a:bodyPr>
          <a:lstStyle>
            <a:lvl1pPr marL="457200" lvl="0" indent="-342900">
              <a:lnSpc>
                <a:spcPct val="115000"/>
              </a:lnSpc>
              <a:spcBef>
                <a:spcPts val="0"/>
              </a:spcBef>
              <a:spcAft>
                <a:spcPts val="0"/>
              </a:spcAft>
              <a:buClr>
                <a:schemeClr val="dk1"/>
              </a:buClr>
              <a:buSzPts val="1800"/>
              <a:buFont typeface="Roboto"/>
              <a:buChar char="●"/>
              <a:defRPr sz="1800">
                <a:solidFill>
                  <a:schemeClr val="dk1"/>
                </a:solidFill>
                <a:latin typeface="Roboto"/>
                <a:ea typeface="Roboto"/>
                <a:cs typeface="Roboto"/>
                <a:sym typeface="Roboto"/>
              </a:defRPr>
            </a:lvl1pPr>
            <a:lvl2pPr marL="914400" lvl="1" indent="-317500">
              <a:lnSpc>
                <a:spcPct val="115000"/>
              </a:lnSpc>
              <a:spcBef>
                <a:spcPts val="0"/>
              </a:spcBef>
              <a:spcAft>
                <a:spcPts val="0"/>
              </a:spcAft>
              <a:buClr>
                <a:schemeClr val="dk1"/>
              </a:buClr>
              <a:buSzPts val="1400"/>
              <a:buFont typeface="Roboto"/>
              <a:buChar char="○"/>
              <a:defRPr>
                <a:solidFill>
                  <a:schemeClr val="dk1"/>
                </a:solidFill>
                <a:latin typeface="Roboto"/>
                <a:ea typeface="Roboto"/>
                <a:cs typeface="Roboto"/>
                <a:sym typeface="Roboto"/>
              </a:defRPr>
            </a:lvl2pPr>
            <a:lvl3pPr marL="1371600" lvl="2" indent="-317500">
              <a:lnSpc>
                <a:spcPct val="115000"/>
              </a:lnSpc>
              <a:spcBef>
                <a:spcPts val="0"/>
              </a:spcBef>
              <a:spcAft>
                <a:spcPts val="0"/>
              </a:spcAft>
              <a:buClr>
                <a:schemeClr val="dk1"/>
              </a:buClr>
              <a:buSzPts val="1400"/>
              <a:buFont typeface="Roboto"/>
              <a:buChar char="■"/>
              <a:defRPr>
                <a:solidFill>
                  <a:schemeClr val="dk1"/>
                </a:solidFill>
                <a:latin typeface="Roboto"/>
                <a:ea typeface="Roboto"/>
                <a:cs typeface="Roboto"/>
                <a:sym typeface="Roboto"/>
              </a:defRPr>
            </a:lvl3pPr>
            <a:lvl4pPr marL="1828800" lvl="3" indent="-317500">
              <a:lnSpc>
                <a:spcPct val="115000"/>
              </a:lnSpc>
              <a:spcBef>
                <a:spcPts val="0"/>
              </a:spcBef>
              <a:spcAft>
                <a:spcPts val="0"/>
              </a:spcAft>
              <a:buClr>
                <a:schemeClr val="dk1"/>
              </a:buClr>
              <a:buSzPts val="1400"/>
              <a:buFont typeface="Roboto"/>
              <a:buChar char="●"/>
              <a:defRPr>
                <a:solidFill>
                  <a:schemeClr val="dk1"/>
                </a:solidFill>
                <a:latin typeface="Roboto"/>
                <a:ea typeface="Roboto"/>
                <a:cs typeface="Roboto"/>
                <a:sym typeface="Roboto"/>
              </a:defRPr>
            </a:lvl4pPr>
            <a:lvl5pPr marL="2286000" lvl="4" indent="-317500">
              <a:lnSpc>
                <a:spcPct val="115000"/>
              </a:lnSpc>
              <a:spcBef>
                <a:spcPts val="0"/>
              </a:spcBef>
              <a:spcAft>
                <a:spcPts val="0"/>
              </a:spcAft>
              <a:buClr>
                <a:schemeClr val="dk1"/>
              </a:buClr>
              <a:buSzPts val="1400"/>
              <a:buFont typeface="Roboto"/>
              <a:buChar char="○"/>
              <a:defRPr>
                <a:solidFill>
                  <a:schemeClr val="dk1"/>
                </a:solidFill>
                <a:latin typeface="Roboto"/>
                <a:ea typeface="Roboto"/>
                <a:cs typeface="Roboto"/>
                <a:sym typeface="Roboto"/>
              </a:defRPr>
            </a:lvl5pPr>
            <a:lvl6pPr marL="2743200" lvl="5" indent="-317500">
              <a:lnSpc>
                <a:spcPct val="115000"/>
              </a:lnSpc>
              <a:spcBef>
                <a:spcPts val="0"/>
              </a:spcBef>
              <a:spcAft>
                <a:spcPts val="0"/>
              </a:spcAft>
              <a:buClr>
                <a:schemeClr val="dk1"/>
              </a:buClr>
              <a:buSzPts val="1400"/>
              <a:buFont typeface="Roboto"/>
              <a:buChar char="■"/>
              <a:defRPr>
                <a:solidFill>
                  <a:schemeClr val="dk1"/>
                </a:solidFill>
                <a:latin typeface="Roboto"/>
                <a:ea typeface="Roboto"/>
                <a:cs typeface="Roboto"/>
                <a:sym typeface="Roboto"/>
              </a:defRPr>
            </a:lvl6pPr>
            <a:lvl7pPr marL="3200400" lvl="6" indent="-317500">
              <a:lnSpc>
                <a:spcPct val="115000"/>
              </a:lnSpc>
              <a:spcBef>
                <a:spcPts val="0"/>
              </a:spcBef>
              <a:spcAft>
                <a:spcPts val="0"/>
              </a:spcAft>
              <a:buClr>
                <a:schemeClr val="dk1"/>
              </a:buClr>
              <a:buSzPts val="1400"/>
              <a:buFont typeface="Roboto"/>
              <a:buChar char="●"/>
              <a:defRPr>
                <a:solidFill>
                  <a:schemeClr val="dk1"/>
                </a:solidFill>
                <a:latin typeface="Roboto"/>
                <a:ea typeface="Roboto"/>
                <a:cs typeface="Roboto"/>
                <a:sym typeface="Roboto"/>
              </a:defRPr>
            </a:lvl7pPr>
            <a:lvl8pPr marL="3657600" lvl="7" indent="-317500">
              <a:lnSpc>
                <a:spcPct val="115000"/>
              </a:lnSpc>
              <a:spcBef>
                <a:spcPts val="0"/>
              </a:spcBef>
              <a:spcAft>
                <a:spcPts val="0"/>
              </a:spcAft>
              <a:buClr>
                <a:schemeClr val="dk1"/>
              </a:buClr>
              <a:buSzPts val="1400"/>
              <a:buFont typeface="Roboto"/>
              <a:buChar char="○"/>
              <a:defRPr>
                <a:solidFill>
                  <a:schemeClr val="dk1"/>
                </a:solidFill>
                <a:latin typeface="Roboto"/>
                <a:ea typeface="Roboto"/>
                <a:cs typeface="Roboto"/>
                <a:sym typeface="Roboto"/>
              </a:defRPr>
            </a:lvl8pPr>
            <a:lvl9pPr marL="4114800" lvl="8" indent="-317500">
              <a:lnSpc>
                <a:spcPct val="115000"/>
              </a:lnSpc>
              <a:spcBef>
                <a:spcPts val="0"/>
              </a:spcBef>
              <a:spcAft>
                <a:spcPts val="0"/>
              </a:spcAft>
              <a:buClr>
                <a:schemeClr val="dk1"/>
              </a:buClr>
              <a:buSzPts val="1400"/>
              <a:buFont typeface="Roboto"/>
              <a:buChar char="■"/>
              <a:defRPr>
                <a:solidFill>
                  <a:schemeClr val="dk1"/>
                </a:solidFill>
                <a:latin typeface="Roboto"/>
                <a:ea typeface="Roboto"/>
                <a:cs typeface="Roboto"/>
                <a:sym typeface="Roboto"/>
              </a:defRPr>
            </a:lvl9pPr>
          </a:lstStyle>
          <a:p>
            <a:endParaRPr/>
          </a:p>
        </p:txBody>
      </p:sp>
      <p:sp>
        <p:nvSpPr>
          <p:cNvPr id="8" name="Google Shape;8;p1"/>
          <p:cNvSpPr txBox="1">
            <a:spLocks noGrp="1"/>
          </p:cNvSpPr>
          <p:nvPr>
            <p:ph type="sldNum" idx="12"/>
          </p:nvPr>
        </p:nvSpPr>
        <p:spPr>
          <a:xfrm>
            <a:off x="8472458" y="4663217"/>
            <a:ext cx="548700" cy="393600"/>
          </a:xfrm>
          <a:prstGeom prst="rect">
            <a:avLst/>
          </a:prstGeom>
          <a:noFill/>
          <a:ln>
            <a:noFill/>
          </a:ln>
        </p:spPr>
        <p:txBody>
          <a:bodyPr spcFirstLastPara="1" wrap="square" lIns="91425" tIns="91425" rIns="91425" bIns="91425" anchor="ctr" anchorCtr="0">
            <a:normAutofit/>
          </a:bodyPr>
          <a:lstStyle>
            <a:lvl1pPr lvl="0" algn="r">
              <a:buNone/>
              <a:defRPr sz="1000">
                <a:solidFill>
                  <a:schemeClr val="dk1"/>
                </a:solidFill>
                <a:latin typeface="Roboto"/>
                <a:ea typeface="Roboto"/>
                <a:cs typeface="Roboto"/>
                <a:sym typeface="Roboto"/>
              </a:defRPr>
            </a:lvl1pPr>
            <a:lvl2pPr lvl="1" algn="r">
              <a:buNone/>
              <a:defRPr sz="1000">
                <a:solidFill>
                  <a:schemeClr val="dk1"/>
                </a:solidFill>
                <a:latin typeface="Roboto"/>
                <a:ea typeface="Roboto"/>
                <a:cs typeface="Roboto"/>
                <a:sym typeface="Roboto"/>
              </a:defRPr>
            </a:lvl2pPr>
            <a:lvl3pPr lvl="2" algn="r">
              <a:buNone/>
              <a:defRPr sz="1000">
                <a:solidFill>
                  <a:schemeClr val="dk1"/>
                </a:solidFill>
                <a:latin typeface="Roboto"/>
                <a:ea typeface="Roboto"/>
                <a:cs typeface="Roboto"/>
                <a:sym typeface="Roboto"/>
              </a:defRPr>
            </a:lvl3pPr>
            <a:lvl4pPr lvl="3" algn="r">
              <a:buNone/>
              <a:defRPr sz="1000">
                <a:solidFill>
                  <a:schemeClr val="dk1"/>
                </a:solidFill>
                <a:latin typeface="Roboto"/>
                <a:ea typeface="Roboto"/>
                <a:cs typeface="Roboto"/>
                <a:sym typeface="Roboto"/>
              </a:defRPr>
            </a:lvl4pPr>
            <a:lvl5pPr lvl="4" algn="r">
              <a:buNone/>
              <a:defRPr sz="1000">
                <a:solidFill>
                  <a:schemeClr val="dk1"/>
                </a:solidFill>
                <a:latin typeface="Roboto"/>
                <a:ea typeface="Roboto"/>
                <a:cs typeface="Roboto"/>
                <a:sym typeface="Roboto"/>
              </a:defRPr>
            </a:lvl5pPr>
            <a:lvl6pPr lvl="5" algn="r">
              <a:buNone/>
              <a:defRPr sz="1000">
                <a:solidFill>
                  <a:schemeClr val="dk1"/>
                </a:solidFill>
                <a:latin typeface="Roboto"/>
                <a:ea typeface="Roboto"/>
                <a:cs typeface="Roboto"/>
                <a:sym typeface="Roboto"/>
              </a:defRPr>
            </a:lvl6pPr>
            <a:lvl7pPr lvl="6" algn="r">
              <a:buNone/>
              <a:defRPr sz="1000">
                <a:solidFill>
                  <a:schemeClr val="dk1"/>
                </a:solidFill>
                <a:latin typeface="Roboto"/>
                <a:ea typeface="Roboto"/>
                <a:cs typeface="Roboto"/>
                <a:sym typeface="Roboto"/>
              </a:defRPr>
            </a:lvl7pPr>
            <a:lvl8pPr lvl="7" algn="r">
              <a:buNone/>
              <a:defRPr sz="1000">
                <a:solidFill>
                  <a:schemeClr val="dk1"/>
                </a:solidFill>
                <a:latin typeface="Roboto"/>
                <a:ea typeface="Roboto"/>
                <a:cs typeface="Roboto"/>
                <a:sym typeface="Roboto"/>
              </a:defRPr>
            </a:lvl8pPr>
            <a:lvl9pPr lvl="8" algn="r">
              <a:buNone/>
              <a:defRPr sz="1000">
                <a:solidFill>
                  <a:schemeClr val="dk1"/>
                </a:solidFill>
                <a:latin typeface="Roboto"/>
                <a:ea typeface="Roboto"/>
                <a:cs typeface="Roboto"/>
                <a:sym typeface="Roboto"/>
              </a:defRPr>
            </a:lvl9pPr>
          </a:lstStyle>
          <a:p>
            <a:pPr marL="0" lvl="0" indent="0" algn="r" rtl="0">
              <a:spcBef>
                <a:spcPts val="0"/>
              </a:spcBef>
              <a:spcAft>
                <a:spcPts val="0"/>
              </a:spcAft>
              <a:buNone/>
            </a:pPr>
            <a:fld id="{00000000-1234-1234-1234-123412341234}" type="slidenum">
              <a:rPr lang="en"/>
              <a:t>‹#›</a:t>
            </a:fld>
            <a:endParaRPr/>
          </a:p>
        </p:txBody>
      </p:sp>
    </p:spTree>
  </p:cSld>
  <p:clrMap bg1="lt1" tx1="dk1" bg2="dk2" tx2="lt2" accent1="accent1" accent2="accent2" accent3="accent3" accent4="accent4" accent5="accent5" accent6="accent6" hlink="hlink" folHlink="fol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sldNum="0" hdr="0" ftr="0" dt="0"/>
  <p:txStyles>
    <p:title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titleStyle>
    <p:body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bodyStyle>
    <p:otherStyle>
      <a:defPPr marR="0" lvl="0" algn="l" rtl="0">
        <a:lnSpc>
          <a:spcPct val="100000"/>
        </a:lnSpc>
        <a:spcBef>
          <a:spcPts val="0"/>
        </a:spcBef>
        <a:spcAft>
          <a:spcPts val="0"/>
        </a:spcAft>
      </a:defPPr>
      <a:lvl1pPr marR="0" lvl="0"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1pPr>
      <a:lvl2pPr marR="0" lvl="1"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2pPr>
      <a:lvl3pPr marR="0" lvl="2"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3pPr>
      <a:lvl4pPr marR="0" lvl="3"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4pPr>
      <a:lvl5pPr marR="0" lvl="4"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5pPr>
      <a:lvl6pPr marR="0" lvl="5"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6pPr>
      <a:lvl7pPr marR="0" lvl="6"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7pPr>
      <a:lvl8pPr marR="0" lvl="7"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8pPr>
      <a:lvl9pPr marR="0" lvl="8" algn="l" rtl="0">
        <a:lnSpc>
          <a:spcPct val="100000"/>
        </a:lnSpc>
        <a:spcBef>
          <a:spcPts val="0"/>
        </a:spcBef>
        <a:spcAft>
          <a:spcPts val="0"/>
        </a:spcAft>
        <a:buClr>
          <a:srgbClr val="000000"/>
        </a:buClr>
        <a:buFont typeface="Arial"/>
        <a:defRPr sz="1400" b="0" i="0" u="none" strike="noStrike" cap="non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3.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3.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3.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3.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3.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Shape 62"/>
        <p:cNvGrpSpPr/>
        <p:nvPr/>
      </p:nvGrpSpPr>
      <p:grpSpPr>
        <a:xfrm>
          <a:off x="0" y="0"/>
          <a:ext cx="0" cy="0"/>
          <a:chOff x="0" y="0"/>
          <a:chExt cx="0" cy="0"/>
        </a:xfrm>
      </p:grpSpPr>
      <p:pic>
        <p:nvPicPr>
          <p:cNvPr id="63" name="Google Shape;63;p13"/>
          <p:cNvPicPr preferRelativeResize="0"/>
          <p:nvPr/>
        </p:nvPicPr>
        <p:blipFill>
          <a:blip r:embed="rId3">
            <a:alphaModFix/>
          </a:blip>
          <a:stretch>
            <a:fillRect/>
          </a:stretch>
        </p:blipFill>
        <p:spPr>
          <a:xfrm>
            <a:off x="0" y="0"/>
            <a:ext cx="9144001" cy="5143499"/>
          </a:xfrm>
          <a:prstGeom prst="rect">
            <a:avLst/>
          </a:prstGeom>
          <a:noFill/>
          <a:ln>
            <a:noFill/>
          </a:ln>
        </p:spPr>
      </p:pic>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Shape 81"/>
        <p:cNvGrpSpPr/>
        <p:nvPr/>
      </p:nvGrpSpPr>
      <p:grpSpPr>
        <a:xfrm>
          <a:off x="0" y="0"/>
          <a:ext cx="0" cy="0"/>
          <a:chOff x="0" y="0"/>
          <a:chExt cx="0" cy="0"/>
        </a:xfrm>
      </p:grpSpPr>
      <p:sp>
        <p:nvSpPr>
          <p:cNvPr id="82" name="Google Shape;82;p16"/>
          <p:cNvSpPr txBox="1">
            <a:spLocks noGrp="1"/>
          </p:cNvSpPr>
          <p:nvPr>
            <p:ph type="title"/>
          </p:nvPr>
        </p:nvSpPr>
        <p:spPr>
          <a:xfrm>
            <a:off x="311700" y="225750"/>
            <a:ext cx="8520600" cy="572700"/>
          </a:xfrm>
          <a:prstGeom prst="rect">
            <a:avLst/>
          </a:prstGeom>
        </p:spPr>
        <p:txBody>
          <a:bodyPr spcFirstLastPara="1" wrap="square" lIns="91425" tIns="91425" rIns="91425" bIns="91425" anchor="b" anchorCtr="0">
            <a:normAutofit fontScale="90000"/>
          </a:bodyPr>
          <a:lstStyle/>
          <a:p>
            <a:pPr marL="0" lvl="0" indent="0" algn="l" rtl="0">
              <a:spcBef>
                <a:spcPts val="0"/>
              </a:spcBef>
              <a:spcAft>
                <a:spcPts val="0"/>
              </a:spcAft>
              <a:buNone/>
            </a:pPr>
            <a:r>
              <a:rPr lang="en"/>
              <a:t>About Us</a:t>
            </a:r>
            <a:endParaRPr/>
          </a:p>
        </p:txBody>
      </p:sp>
      <p:sp>
        <p:nvSpPr>
          <p:cNvPr id="83" name="Google Shape;83;p16"/>
          <p:cNvSpPr txBox="1"/>
          <p:nvPr/>
        </p:nvSpPr>
        <p:spPr>
          <a:xfrm>
            <a:off x="54825" y="1264500"/>
            <a:ext cx="9006300" cy="3879000"/>
          </a:xfrm>
          <a:prstGeom prst="rect">
            <a:avLst/>
          </a:prstGeom>
          <a:noFill/>
          <a:ln>
            <a:noFill/>
          </a:ln>
        </p:spPr>
        <p:txBody>
          <a:bodyPr spcFirstLastPara="1" wrap="square" lIns="91425" tIns="91425" rIns="91425" bIns="91425" anchor="t" anchorCtr="0">
            <a:spAutoFit/>
          </a:bodyPr>
          <a:lstStyle/>
          <a:p>
            <a:pPr marL="457200" lvl="0" indent="-323850" algn="l" rtl="0">
              <a:spcBef>
                <a:spcPts val="0"/>
              </a:spcBef>
              <a:spcAft>
                <a:spcPts val="0"/>
              </a:spcAft>
              <a:buClr>
                <a:schemeClr val="dk1"/>
              </a:buClr>
              <a:buSzPts val="1500"/>
              <a:buChar char="●"/>
            </a:pPr>
            <a:r>
              <a:rPr lang="en" sz="1500" dirty="0" err="1">
                <a:solidFill>
                  <a:schemeClr val="dk1"/>
                </a:solidFill>
              </a:rPr>
              <a:t>Trilog</a:t>
            </a:r>
            <a:r>
              <a:rPr lang="en" sz="1500" dirty="0">
                <a:solidFill>
                  <a:schemeClr val="dk1"/>
                </a:solidFill>
              </a:rPr>
              <a:t> is a Modern concept with, customer-centric </a:t>
            </a:r>
            <a:r>
              <a:rPr lang="en" sz="1200" dirty="0">
                <a:solidFill>
                  <a:schemeClr val="dk1"/>
                </a:solidFill>
              </a:rPr>
              <a:t> </a:t>
            </a:r>
            <a:r>
              <a:rPr lang="en" sz="1500" dirty="0">
                <a:solidFill>
                  <a:schemeClr val="dk1"/>
                </a:solidFill>
              </a:rPr>
              <a:t>warehouse facilities specialized in the F&amp;B industry that develops close relationships with its clients and partners</a:t>
            </a:r>
            <a:endParaRPr sz="1500" dirty="0">
              <a:solidFill>
                <a:schemeClr val="dk1"/>
              </a:solidFill>
            </a:endParaRPr>
          </a:p>
          <a:p>
            <a:pPr marL="457200" lvl="0" indent="0" algn="l" rtl="0">
              <a:spcBef>
                <a:spcPts val="0"/>
              </a:spcBef>
              <a:spcAft>
                <a:spcPts val="0"/>
              </a:spcAft>
              <a:buNone/>
            </a:pPr>
            <a:endParaRPr sz="1500" dirty="0">
              <a:solidFill>
                <a:schemeClr val="dk1"/>
              </a:solidFill>
            </a:endParaRPr>
          </a:p>
          <a:p>
            <a:pPr marL="457200" lvl="0" indent="0" algn="l" rtl="0">
              <a:spcBef>
                <a:spcPts val="0"/>
              </a:spcBef>
              <a:spcAft>
                <a:spcPts val="0"/>
              </a:spcAft>
              <a:buNone/>
            </a:pPr>
            <a:r>
              <a:rPr lang="en" sz="1500" dirty="0" err="1">
                <a:solidFill>
                  <a:schemeClr val="dk1"/>
                </a:solidFill>
              </a:rPr>
              <a:t>Trilog</a:t>
            </a:r>
            <a:r>
              <a:rPr lang="en" sz="1500" dirty="0">
                <a:solidFill>
                  <a:schemeClr val="dk1"/>
                </a:solidFill>
              </a:rPr>
              <a:t> is a leading third party logistics (3PL) warehousing provider. we empower businesses to streamline their logistics operations, reduce costs, and focus on growth. Our comprehensive services encompass storage, inventory management, storage and order fulfillment, ensuring that your products reach their destinations on time and in perfect condition. </a:t>
            </a:r>
            <a:r>
              <a:rPr lang="en" sz="1500" dirty="0" err="1">
                <a:solidFill>
                  <a:schemeClr val="dk1"/>
                </a:solidFill>
              </a:rPr>
              <a:t>Trilog</a:t>
            </a:r>
            <a:r>
              <a:rPr lang="en" sz="1500" dirty="0">
                <a:solidFill>
                  <a:schemeClr val="dk1"/>
                </a:solidFill>
              </a:rPr>
              <a:t> serves as an extension of your operations, driving efficiency and value to our customers.</a:t>
            </a:r>
            <a:endParaRPr sz="1500" dirty="0">
              <a:solidFill>
                <a:schemeClr val="dk1"/>
              </a:solidFill>
            </a:endParaRPr>
          </a:p>
          <a:p>
            <a:pPr marL="457200" lvl="0" indent="0" algn="l" rtl="0">
              <a:spcBef>
                <a:spcPts val="0"/>
              </a:spcBef>
              <a:spcAft>
                <a:spcPts val="0"/>
              </a:spcAft>
              <a:buNone/>
            </a:pPr>
            <a:endParaRPr sz="1500" dirty="0">
              <a:solidFill>
                <a:schemeClr val="dk1"/>
              </a:solidFill>
            </a:endParaRPr>
          </a:p>
          <a:p>
            <a:pPr marL="457200" lvl="0" indent="-323850" algn="r" rtl="1">
              <a:spcBef>
                <a:spcPts val="0"/>
              </a:spcBef>
              <a:spcAft>
                <a:spcPts val="0"/>
              </a:spcAft>
              <a:buClr>
                <a:schemeClr val="dk1"/>
              </a:buClr>
              <a:buSzPts val="1500"/>
              <a:buChar char="●"/>
            </a:pPr>
            <a:r>
              <a:rPr lang="en" sz="1500" dirty="0" err="1">
                <a:solidFill>
                  <a:schemeClr val="dk1"/>
                </a:solidFill>
              </a:rPr>
              <a:t>ترايلوج</a:t>
            </a:r>
            <a:r>
              <a:rPr lang="en" sz="1500" dirty="0">
                <a:solidFill>
                  <a:schemeClr val="dk1"/>
                </a:solidFill>
              </a:rPr>
              <a:t> </a:t>
            </a:r>
            <a:r>
              <a:rPr lang="en" sz="1500" dirty="0" err="1">
                <a:solidFill>
                  <a:schemeClr val="dk1"/>
                </a:solidFill>
              </a:rPr>
              <a:t>هو</a:t>
            </a:r>
            <a:r>
              <a:rPr lang="en" sz="1500" dirty="0">
                <a:solidFill>
                  <a:schemeClr val="dk1"/>
                </a:solidFill>
              </a:rPr>
              <a:t> </a:t>
            </a:r>
            <a:r>
              <a:rPr lang="en" sz="1500" dirty="0" err="1">
                <a:solidFill>
                  <a:schemeClr val="dk1"/>
                </a:solidFill>
              </a:rPr>
              <a:t>مفهوم</a:t>
            </a:r>
            <a:r>
              <a:rPr lang="en" sz="1500" dirty="0">
                <a:solidFill>
                  <a:schemeClr val="dk1"/>
                </a:solidFill>
              </a:rPr>
              <a:t> </a:t>
            </a:r>
            <a:r>
              <a:rPr lang="en" sz="1500" dirty="0" err="1">
                <a:solidFill>
                  <a:schemeClr val="dk1"/>
                </a:solidFill>
              </a:rPr>
              <a:t>حديث</a:t>
            </a:r>
            <a:r>
              <a:rPr lang="en" sz="1500" dirty="0">
                <a:solidFill>
                  <a:schemeClr val="dk1"/>
                </a:solidFill>
              </a:rPr>
              <a:t>، </a:t>
            </a:r>
            <a:r>
              <a:rPr lang="en" sz="1500" dirty="0" err="1">
                <a:solidFill>
                  <a:schemeClr val="dk1"/>
                </a:solidFill>
              </a:rPr>
              <a:t>يتميز</a:t>
            </a:r>
            <a:r>
              <a:rPr lang="en" sz="1500" dirty="0">
                <a:solidFill>
                  <a:schemeClr val="dk1"/>
                </a:solidFill>
              </a:rPr>
              <a:t> </a:t>
            </a:r>
            <a:r>
              <a:rPr lang="en" sz="1500" dirty="0" err="1">
                <a:solidFill>
                  <a:schemeClr val="dk1"/>
                </a:solidFill>
              </a:rPr>
              <a:t>بالتخزين</a:t>
            </a:r>
            <a:r>
              <a:rPr lang="en" sz="1500" dirty="0">
                <a:solidFill>
                  <a:schemeClr val="dk1"/>
                </a:solidFill>
              </a:rPr>
              <a:t> </a:t>
            </a:r>
            <a:r>
              <a:rPr lang="en" sz="1500" dirty="0" err="1">
                <a:solidFill>
                  <a:schemeClr val="dk1"/>
                </a:solidFill>
              </a:rPr>
              <a:t>والتركيز</a:t>
            </a:r>
            <a:r>
              <a:rPr lang="en" sz="1500" dirty="0">
                <a:solidFill>
                  <a:schemeClr val="dk1"/>
                </a:solidFill>
              </a:rPr>
              <a:t> </a:t>
            </a:r>
            <a:r>
              <a:rPr lang="en" sz="1500" dirty="0" err="1">
                <a:solidFill>
                  <a:schemeClr val="dk1"/>
                </a:solidFill>
              </a:rPr>
              <a:t>على</a:t>
            </a:r>
            <a:r>
              <a:rPr lang="en" sz="1500" dirty="0">
                <a:solidFill>
                  <a:schemeClr val="dk1"/>
                </a:solidFill>
              </a:rPr>
              <a:t> </a:t>
            </a:r>
            <a:r>
              <a:rPr lang="en" sz="1500" dirty="0" err="1">
                <a:solidFill>
                  <a:schemeClr val="dk1"/>
                </a:solidFill>
              </a:rPr>
              <a:t>العملاء</a:t>
            </a:r>
            <a:r>
              <a:rPr lang="en" sz="1500" dirty="0">
                <a:solidFill>
                  <a:schemeClr val="dk1"/>
                </a:solidFill>
              </a:rPr>
              <a:t> </a:t>
            </a:r>
            <a:r>
              <a:rPr lang="en" sz="1500" dirty="0" err="1">
                <a:solidFill>
                  <a:schemeClr val="dk1"/>
                </a:solidFill>
              </a:rPr>
              <a:t>والمشاريع</a:t>
            </a:r>
            <a:r>
              <a:rPr lang="en" sz="1500" dirty="0">
                <a:solidFill>
                  <a:schemeClr val="dk1"/>
                </a:solidFill>
              </a:rPr>
              <a:t> </a:t>
            </a:r>
            <a:r>
              <a:rPr lang="en" sz="1500" dirty="0" err="1">
                <a:solidFill>
                  <a:schemeClr val="dk1"/>
                </a:solidFill>
              </a:rPr>
              <a:t>المتخصصة</a:t>
            </a:r>
            <a:r>
              <a:rPr lang="en" sz="1500" dirty="0">
                <a:solidFill>
                  <a:schemeClr val="dk1"/>
                </a:solidFill>
              </a:rPr>
              <a:t> </a:t>
            </a:r>
            <a:r>
              <a:rPr lang="en" sz="1500" dirty="0" err="1">
                <a:solidFill>
                  <a:schemeClr val="dk1"/>
                </a:solidFill>
              </a:rPr>
              <a:t>في</a:t>
            </a:r>
            <a:r>
              <a:rPr lang="en" sz="1500" dirty="0">
                <a:solidFill>
                  <a:schemeClr val="dk1"/>
                </a:solidFill>
              </a:rPr>
              <a:t> </a:t>
            </a:r>
            <a:r>
              <a:rPr lang="en" sz="1500" dirty="0" err="1">
                <a:solidFill>
                  <a:schemeClr val="dk1"/>
                </a:solidFill>
              </a:rPr>
              <a:t>صناعة</a:t>
            </a:r>
            <a:r>
              <a:rPr lang="en" sz="1500" dirty="0">
                <a:solidFill>
                  <a:schemeClr val="dk1"/>
                </a:solidFill>
              </a:rPr>
              <a:t> </a:t>
            </a:r>
            <a:r>
              <a:rPr lang="en" sz="1500" dirty="0" err="1">
                <a:solidFill>
                  <a:schemeClr val="dk1"/>
                </a:solidFill>
              </a:rPr>
              <a:t>الأغذية</a:t>
            </a:r>
            <a:r>
              <a:rPr lang="en" sz="1500" dirty="0">
                <a:solidFill>
                  <a:schemeClr val="dk1"/>
                </a:solidFill>
              </a:rPr>
              <a:t> </a:t>
            </a:r>
            <a:r>
              <a:rPr lang="en" sz="1500" dirty="0" err="1">
                <a:solidFill>
                  <a:schemeClr val="dk1"/>
                </a:solidFill>
              </a:rPr>
              <a:t>والمشروبات</a:t>
            </a:r>
            <a:r>
              <a:rPr lang="en" sz="1500" dirty="0">
                <a:solidFill>
                  <a:schemeClr val="dk1"/>
                </a:solidFill>
              </a:rPr>
              <a:t>. </a:t>
            </a:r>
            <a:r>
              <a:rPr lang="en" sz="1500" dirty="0" err="1">
                <a:solidFill>
                  <a:schemeClr val="dk1"/>
                </a:solidFill>
              </a:rPr>
              <a:t>تسعى</a:t>
            </a:r>
            <a:r>
              <a:rPr lang="en" sz="1500" dirty="0">
                <a:solidFill>
                  <a:schemeClr val="dk1"/>
                </a:solidFill>
              </a:rPr>
              <a:t> </a:t>
            </a:r>
            <a:r>
              <a:rPr lang="en" sz="1500" dirty="0" err="1">
                <a:solidFill>
                  <a:schemeClr val="dk1"/>
                </a:solidFill>
              </a:rPr>
              <a:t>الشركة</a:t>
            </a:r>
            <a:r>
              <a:rPr lang="en" sz="1500" dirty="0">
                <a:solidFill>
                  <a:schemeClr val="dk1"/>
                </a:solidFill>
              </a:rPr>
              <a:t> </a:t>
            </a:r>
            <a:r>
              <a:rPr lang="en" sz="1500" dirty="0" err="1">
                <a:solidFill>
                  <a:schemeClr val="dk1"/>
                </a:solidFill>
              </a:rPr>
              <a:t>إلى</a:t>
            </a:r>
            <a:r>
              <a:rPr lang="en" sz="1500" dirty="0">
                <a:solidFill>
                  <a:schemeClr val="dk1"/>
                </a:solidFill>
              </a:rPr>
              <a:t> </a:t>
            </a:r>
            <a:r>
              <a:rPr lang="en" sz="1500" dirty="0" err="1">
                <a:solidFill>
                  <a:schemeClr val="dk1"/>
                </a:solidFill>
              </a:rPr>
              <a:t>بناء</a:t>
            </a:r>
            <a:r>
              <a:rPr lang="en" sz="1500" dirty="0">
                <a:solidFill>
                  <a:schemeClr val="dk1"/>
                </a:solidFill>
              </a:rPr>
              <a:t> </a:t>
            </a:r>
            <a:r>
              <a:rPr lang="en" sz="1500" dirty="0" err="1">
                <a:solidFill>
                  <a:schemeClr val="dk1"/>
                </a:solidFill>
              </a:rPr>
              <a:t>علاقات</a:t>
            </a:r>
            <a:r>
              <a:rPr lang="en" sz="1500" dirty="0">
                <a:solidFill>
                  <a:schemeClr val="dk1"/>
                </a:solidFill>
              </a:rPr>
              <a:t> </a:t>
            </a:r>
            <a:r>
              <a:rPr lang="en" sz="1500" dirty="0" err="1">
                <a:solidFill>
                  <a:schemeClr val="dk1"/>
                </a:solidFill>
              </a:rPr>
              <a:t>وثيقة</a:t>
            </a:r>
            <a:r>
              <a:rPr lang="en" sz="1500" dirty="0">
                <a:solidFill>
                  <a:schemeClr val="dk1"/>
                </a:solidFill>
              </a:rPr>
              <a:t> </a:t>
            </a:r>
            <a:r>
              <a:rPr lang="en" sz="1500" dirty="0" err="1">
                <a:solidFill>
                  <a:schemeClr val="dk1"/>
                </a:solidFill>
              </a:rPr>
              <a:t>مع</a:t>
            </a:r>
            <a:r>
              <a:rPr lang="en" sz="1500" dirty="0">
                <a:solidFill>
                  <a:schemeClr val="dk1"/>
                </a:solidFill>
              </a:rPr>
              <a:t> </a:t>
            </a:r>
            <a:r>
              <a:rPr lang="en" sz="1500" dirty="0" err="1">
                <a:solidFill>
                  <a:schemeClr val="dk1"/>
                </a:solidFill>
              </a:rPr>
              <a:t>عملائها</a:t>
            </a:r>
            <a:r>
              <a:rPr lang="en" sz="1500" dirty="0">
                <a:solidFill>
                  <a:schemeClr val="dk1"/>
                </a:solidFill>
              </a:rPr>
              <a:t> </a:t>
            </a:r>
            <a:r>
              <a:rPr lang="en" sz="1500" dirty="0" err="1">
                <a:solidFill>
                  <a:schemeClr val="dk1"/>
                </a:solidFill>
              </a:rPr>
              <a:t>وشركائها</a:t>
            </a:r>
            <a:r>
              <a:rPr lang="en" sz="1500" dirty="0">
                <a:solidFill>
                  <a:schemeClr val="dk1"/>
                </a:solidFill>
              </a:rPr>
              <a:t>.</a:t>
            </a:r>
            <a:endParaRPr sz="1500" dirty="0">
              <a:solidFill>
                <a:schemeClr val="dk1"/>
              </a:solidFill>
            </a:endParaRPr>
          </a:p>
          <a:p>
            <a:pPr marL="0" lvl="0" indent="0" algn="r" rtl="1">
              <a:spcBef>
                <a:spcPts val="0"/>
              </a:spcBef>
              <a:spcAft>
                <a:spcPts val="0"/>
              </a:spcAft>
              <a:buNone/>
            </a:pPr>
            <a:endParaRPr sz="1500" dirty="0">
              <a:solidFill>
                <a:schemeClr val="dk1"/>
              </a:solidFill>
            </a:endParaRPr>
          </a:p>
          <a:p>
            <a:pPr marL="457200" lvl="0" indent="0" algn="r" rtl="0">
              <a:spcBef>
                <a:spcPts val="0"/>
              </a:spcBef>
              <a:spcAft>
                <a:spcPts val="0"/>
              </a:spcAft>
              <a:buNone/>
            </a:pPr>
            <a:r>
              <a:rPr lang="en" sz="1500" dirty="0" err="1">
                <a:solidFill>
                  <a:schemeClr val="dk1"/>
                </a:solidFill>
              </a:rPr>
              <a:t>تُعتبر</a:t>
            </a:r>
            <a:r>
              <a:rPr lang="en" sz="1500" dirty="0">
                <a:solidFill>
                  <a:schemeClr val="dk1"/>
                </a:solidFill>
              </a:rPr>
              <a:t> </a:t>
            </a:r>
            <a:r>
              <a:rPr lang="en" sz="1500" dirty="0" err="1">
                <a:solidFill>
                  <a:schemeClr val="dk1"/>
                </a:solidFill>
              </a:rPr>
              <a:t>ترايلوج</a:t>
            </a:r>
            <a:r>
              <a:rPr lang="en" sz="1500" dirty="0">
                <a:solidFill>
                  <a:schemeClr val="dk1"/>
                </a:solidFill>
              </a:rPr>
              <a:t> </a:t>
            </a:r>
            <a:r>
              <a:rPr lang="en" sz="1500" dirty="0" err="1">
                <a:solidFill>
                  <a:schemeClr val="dk1"/>
                </a:solidFill>
              </a:rPr>
              <a:t>واحدة</a:t>
            </a:r>
            <a:r>
              <a:rPr lang="en" sz="1500" dirty="0">
                <a:solidFill>
                  <a:schemeClr val="dk1"/>
                </a:solidFill>
              </a:rPr>
              <a:t> </a:t>
            </a:r>
            <a:r>
              <a:rPr lang="en" sz="1500" dirty="0" err="1">
                <a:solidFill>
                  <a:schemeClr val="dk1"/>
                </a:solidFill>
              </a:rPr>
              <a:t>من</a:t>
            </a:r>
            <a:r>
              <a:rPr lang="en" sz="1500" dirty="0">
                <a:solidFill>
                  <a:schemeClr val="dk1"/>
                </a:solidFill>
              </a:rPr>
              <a:t> </a:t>
            </a:r>
            <a:r>
              <a:rPr lang="en" sz="1500" dirty="0" err="1">
                <a:solidFill>
                  <a:schemeClr val="dk1"/>
                </a:solidFill>
              </a:rPr>
              <a:t>الشركات</a:t>
            </a:r>
            <a:r>
              <a:rPr lang="en" sz="1500" dirty="0">
                <a:solidFill>
                  <a:schemeClr val="dk1"/>
                </a:solidFill>
              </a:rPr>
              <a:t> </a:t>
            </a:r>
            <a:r>
              <a:rPr lang="en" sz="1500" dirty="0" err="1">
                <a:solidFill>
                  <a:schemeClr val="dk1"/>
                </a:solidFill>
              </a:rPr>
              <a:t>الرائدة</a:t>
            </a:r>
            <a:r>
              <a:rPr lang="en" sz="1500" dirty="0">
                <a:solidFill>
                  <a:schemeClr val="dk1"/>
                </a:solidFill>
              </a:rPr>
              <a:t> </a:t>
            </a:r>
            <a:r>
              <a:rPr lang="en" sz="1500" dirty="0" err="1">
                <a:solidFill>
                  <a:schemeClr val="dk1"/>
                </a:solidFill>
              </a:rPr>
              <a:t>في</a:t>
            </a:r>
            <a:r>
              <a:rPr lang="en" sz="1500" dirty="0">
                <a:solidFill>
                  <a:schemeClr val="dk1"/>
                </a:solidFill>
              </a:rPr>
              <a:t> </a:t>
            </a:r>
            <a:r>
              <a:rPr lang="en" sz="1500" dirty="0" err="1">
                <a:solidFill>
                  <a:schemeClr val="dk1"/>
                </a:solidFill>
              </a:rPr>
              <a:t>تقديم</a:t>
            </a:r>
            <a:r>
              <a:rPr lang="en" sz="1500" dirty="0">
                <a:solidFill>
                  <a:schemeClr val="dk1"/>
                </a:solidFill>
              </a:rPr>
              <a:t> </a:t>
            </a:r>
            <a:r>
              <a:rPr lang="en" sz="1500" dirty="0" err="1">
                <a:solidFill>
                  <a:schemeClr val="dk1"/>
                </a:solidFill>
              </a:rPr>
              <a:t>خدمات</a:t>
            </a:r>
            <a:r>
              <a:rPr lang="en" sz="1500" dirty="0">
                <a:solidFill>
                  <a:schemeClr val="dk1"/>
                </a:solidFill>
              </a:rPr>
              <a:t> </a:t>
            </a:r>
            <a:r>
              <a:rPr lang="en" sz="1500" dirty="0" err="1">
                <a:solidFill>
                  <a:schemeClr val="dk1"/>
                </a:solidFill>
              </a:rPr>
              <a:t>التخزين</a:t>
            </a:r>
            <a:r>
              <a:rPr lang="en" sz="1500" dirty="0">
                <a:solidFill>
                  <a:schemeClr val="dk1"/>
                </a:solidFill>
              </a:rPr>
              <a:t> </a:t>
            </a:r>
            <a:r>
              <a:rPr lang="en" sz="1500" dirty="0" err="1">
                <a:solidFill>
                  <a:schemeClr val="dk1"/>
                </a:solidFill>
              </a:rPr>
              <a:t>وإدارة</a:t>
            </a:r>
            <a:r>
              <a:rPr lang="en" sz="1500" dirty="0">
                <a:solidFill>
                  <a:schemeClr val="dk1"/>
                </a:solidFill>
              </a:rPr>
              <a:t> </a:t>
            </a:r>
            <a:r>
              <a:rPr lang="en" sz="1500" dirty="0" err="1">
                <a:solidFill>
                  <a:schemeClr val="dk1"/>
                </a:solidFill>
              </a:rPr>
              <a:t>الخدمات</a:t>
            </a:r>
            <a:r>
              <a:rPr lang="en" sz="1500" dirty="0">
                <a:solidFill>
                  <a:schemeClr val="dk1"/>
                </a:solidFill>
              </a:rPr>
              <a:t> </a:t>
            </a:r>
            <a:r>
              <a:rPr lang="en" sz="1500" dirty="0" err="1">
                <a:solidFill>
                  <a:schemeClr val="dk1"/>
                </a:solidFill>
              </a:rPr>
              <a:t>اللوجستية</a:t>
            </a:r>
            <a:r>
              <a:rPr lang="en" sz="1500" dirty="0">
                <a:solidFill>
                  <a:schemeClr val="dk1"/>
                </a:solidFill>
              </a:rPr>
              <a:t> </a:t>
            </a:r>
            <a:r>
              <a:rPr lang="en" sz="1500" dirty="0" err="1">
                <a:solidFill>
                  <a:schemeClr val="dk1"/>
                </a:solidFill>
              </a:rPr>
              <a:t>كطرف</a:t>
            </a:r>
            <a:r>
              <a:rPr lang="en" sz="1500" dirty="0">
                <a:solidFill>
                  <a:schemeClr val="dk1"/>
                </a:solidFill>
              </a:rPr>
              <a:t> </a:t>
            </a:r>
            <a:r>
              <a:rPr lang="en" sz="1500" dirty="0" err="1">
                <a:solidFill>
                  <a:schemeClr val="dk1"/>
                </a:solidFill>
              </a:rPr>
              <a:t>ثالث</a:t>
            </a:r>
            <a:r>
              <a:rPr lang="en" sz="1500" dirty="0">
                <a:solidFill>
                  <a:schemeClr val="dk1"/>
                </a:solidFill>
              </a:rPr>
              <a:t> </a:t>
            </a:r>
            <a:r>
              <a:rPr lang="en" sz="1500" dirty="0" err="1">
                <a:solidFill>
                  <a:schemeClr val="dk1"/>
                </a:solidFill>
              </a:rPr>
              <a:t>نحن</a:t>
            </a:r>
            <a:r>
              <a:rPr lang="en" sz="1500" dirty="0">
                <a:solidFill>
                  <a:schemeClr val="dk1"/>
                </a:solidFill>
              </a:rPr>
              <a:t> </a:t>
            </a:r>
            <a:r>
              <a:rPr lang="en" sz="1500" dirty="0" err="1">
                <a:solidFill>
                  <a:schemeClr val="dk1"/>
                </a:solidFill>
              </a:rPr>
              <a:t>نمكّن</a:t>
            </a:r>
            <a:r>
              <a:rPr lang="en" sz="1500" dirty="0">
                <a:solidFill>
                  <a:schemeClr val="dk1"/>
                </a:solidFill>
              </a:rPr>
              <a:t> </a:t>
            </a:r>
            <a:r>
              <a:rPr lang="en" sz="1500" dirty="0" err="1">
                <a:solidFill>
                  <a:schemeClr val="dk1"/>
                </a:solidFill>
              </a:rPr>
              <a:t>الشركات</a:t>
            </a:r>
            <a:r>
              <a:rPr lang="en" sz="1500" dirty="0">
                <a:solidFill>
                  <a:schemeClr val="dk1"/>
                </a:solidFill>
              </a:rPr>
              <a:t> </a:t>
            </a:r>
            <a:r>
              <a:rPr lang="en" sz="1500" dirty="0" err="1">
                <a:solidFill>
                  <a:schemeClr val="dk1"/>
                </a:solidFill>
              </a:rPr>
              <a:t>من</a:t>
            </a:r>
            <a:r>
              <a:rPr lang="en" sz="1500" dirty="0">
                <a:solidFill>
                  <a:schemeClr val="dk1"/>
                </a:solidFill>
              </a:rPr>
              <a:t> </a:t>
            </a:r>
            <a:r>
              <a:rPr lang="en" sz="1500" dirty="0" err="1">
                <a:solidFill>
                  <a:schemeClr val="dk1"/>
                </a:solidFill>
              </a:rPr>
              <a:t>تبسيط</a:t>
            </a:r>
            <a:r>
              <a:rPr lang="en" sz="1500" dirty="0">
                <a:solidFill>
                  <a:schemeClr val="dk1"/>
                </a:solidFill>
              </a:rPr>
              <a:t> </a:t>
            </a:r>
            <a:r>
              <a:rPr lang="en" sz="1500" dirty="0" err="1">
                <a:solidFill>
                  <a:schemeClr val="dk1"/>
                </a:solidFill>
              </a:rPr>
              <a:t>عملياتها</a:t>
            </a:r>
            <a:r>
              <a:rPr lang="en" sz="1500" dirty="0">
                <a:solidFill>
                  <a:schemeClr val="dk1"/>
                </a:solidFill>
              </a:rPr>
              <a:t> </a:t>
            </a:r>
            <a:r>
              <a:rPr lang="en" sz="1500" dirty="0" err="1">
                <a:solidFill>
                  <a:schemeClr val="dk1"/>
                </a:solidFill>
              </a:rPr>
              <a:t>اللوجستية</a:t>
            </a:r>
            <a:r>
              <a:rPr lang="en" sz="1500" dirty="0">
                <a:solidFill>
                  <a:schemeClr val="dk1"/>
                </a:solidFill>
              </a:rPr>
              <a:t>، </a:t>
            </a:r>
            <a:r>
              <a:rPr lang="en" sz="1500" dirty="0" err="1">
                <a:solidFill>
                  <a:schemeClr val="dk1"/>
                </a:solidFill>
              </a:rPr>
              <a:t>وتقليل</a:t>
            </a:r>
            <a:r>
              <a:rPr lang="en" sz="1500" dirty="0">
                <a:solidFill>
                  <a:schemeClr val="dk1"/>
                </a:solidFill>
              </a:rPr>
              <a:t> </a:t>
            </a:r>
            <a:r>
              <a:rPr lang="en" sz="1500" dirty="0" err="1">
                <a:solidFill>
                  <a:schemeClr val="dk1"/>
                </a:solidFill>
              </a:rPr>
              <a:t>التكاليف</a:t>
            </a:r>
            <a:r>
              <a:rPr lang="en" sz="1500" dirty="0">
                <a:solidFill>
                  <a:schemeClr val="dk1"/>
                </a:solidFill>
              </a:rPr>
              <a:t>، </a:t>
            </a:r>
            <a:r>
              <a:rPr lang="en" sz="1500" dirty="0" err="1">
                <a:solidFill>
                  <a:schemeClr val="dk1"/>
                </a:solidFill>
              </a:rPr>
              <a:t>والتركيز</a:t>
            </a:r>
            <a:r>
              <a:rPr lang="en" sz="1500" dirty="0">
                <a:solidFill>
                  <a:schemeClr val="dk1"/>
                </a:solidFill>
              </a:rPr>
              <a:t> </a:t>
            </a:r>
            <a:r>
              <a:rPr lang="en" sz="1500" dirty="0" err="1">
                <a:solidFill>
                  <a:schemeClr val="dk1"/>
                </a:solidFill>
              </a:rPr>
              <a:t>على</a:t>
            </a:r>
            <a:r>
              <a:rPr lang="en" sz="1500" dirty="0">
                <a:solidFill>
                  <a:schemeClr val="dk1"/>
                </a:solidFill>
              </a:rPr>
              <a:t> </a:t>
            </a:r>
            <a:r>
              <a:rPr lang="en" sz="1500" dirty="0" err="1">
                <a:solidFill>
                  <a:schemeClr val="dk1"/>
                </a:solidFill>
              </a:rPr>
              <a:t>النمو</a:t>
            </a:r>
            <a:r>
              <a:rPr lang="en" sz="1500" dirty="0">
                <a:solidFill>
                  <a:schemeClr val="dk1"/>
                </a:solidFill>
              </a:rPr>
              <a:t>. </a:t>
            </a:r>
            <a:r>
              <a:rPr lang="en" sz="1500" dirty="0" err="1">
                <a:solidFill>
                  <a:schemeClr val="dk1"/>
                </a:solidFill>
              </a:rPr>
              <a:t>تشمل</a:t>
            </a:r>
            <a:r>
              <a:rPr lang="en" sz="1500" dirty="0">
                <a:solidFill>
                  <a:schemeClr val="dk1"/>
                </a:solidFill>
              </a:rPr>
              <a:t> </a:t>
            </a:r>
            <a:r>
              <a:rPr lang="en" sz="1500" dirty="0" err="1">
                <a:solidFill>
                  <a:schemeClr val="dk1"/>
                </a:solidFill>
              </a:rPr>
              <a:t>خدماتنا</a:t>
            </a:r>
            <a:r>
              <a:rPr lang="en" sz="1500" dirty="0">
                <a:solidFill>
                  <a:schemeClr val="dk1"/>
                </a:solidFill>
              </a:rPr>
              <a:t> </a:t>
            </a:r>
            <a:r>
              <a:rPr lang="en" sz="1500" dirty="0" err="1">
                <a:solidFill>
                  <a:schemeClr val="dk1"/>
                </a:solidFill>
              </a:rPr>
              <a:t>التخزين</a:t>
            </a:r>
            <a:r>
              <a:rPr lang="en" sz="1500" dirty="0">
                <a:solidFill>
                  <a:schemeClr val="dk1"/>
                </a:solidFill>
              </a:rPr>
              <a:t>، </a:t>
            </a:r>
            <a:r>
              <a:rPr lang="en" sz="1500" dirty="0" err="1">
                <a:solidFill>
                  <a:schemeClr val="dk1"/>
                </a:solidFill>
              </a:rPr>
              <a:t>وإدارة</a:t>
            </a:r>
            <a:r>
              <a:rPr lang="en" sz="1500" dirty="0">
                <a:solidFill>
                  <a:schemeClr val="dk1"/>
                </a:solidFill>
              </a:rPr>
              <a:t> </a:t>
            </a:r>
            <a:r>
              <a:rPr lang="en" sz="1500" dirty="0" err="1">
                <a:solidFill>
                  <a:schemeClr val="dk1"/>
                </a:solidFill>
              </a:rPr>
              <a:t>المخزون</a:t>
            </a:r>
            <a:r>
              <a:rPr lang="en" sz="1500" dirty="0">
                <a:solidFill>
                  <a:schemeClr val="dk1"/>
                </a:solidFill>
              </a:rPr>
              <a:t>، </a:t>
            </a:r>
            <a:r>
              <a:rPr lang="en" sz="1500" dirty="0" err="1">
                <a:solidFill>
                  <a:schemeClr val="dk1"/>
                </a:solidFill>
              </a:rPr>
              <a:t>وتنفيذ</a:t>
            </a:r>
            <a:r>
              <a:rPr lang="en" sz="1500" dirty="0">
                <a:solidFill>
                  <a:schemeClr val="dk1"/>
                </a:solidFill>
              </a:rPr>
              <a:t> </a:t>
            </a:r>
            <a:r>
              <a:rPr lang="en" sz="1500" dirty="0" err="1">
                <a:solidFill>
                  <a:schemeClr val="dk1"/>
                </a:solidFill>
              </a:rPr>
              <a:t>الطلبات</a:t>
            </a:r>
            <a:r>
              <a:rPr lang="en" sz="1500" dirty="0">
                <a:solidFill>
                  <a:schemeClr val="dk1"/>
                </a:solidFill>
              </a:rPr>
              <a:t>، </a:t>
            </a:r>
            <a:r>
              <a:rPr lang="en" sz="1500" dirty="0" err="1">
                <a:solidFill>
                  <a:schemeClr val="dk1"/>
                </a:solidFill>
              </a:rPr>
              <a:t>والتوزيع</a:t>
            </a:r>
            <a:r>
              <a:rPr lang="en" sz="1500" dirty="0">
                <a:solidFill>
                  <a:schemeClr val="dk1"/>
                </a:solidFill>
              </a:rPr>
              <a:t>، </a:t>
            </a:r>
            <a:r>
              <a:rPr lang="en" sz="1500" dirty="0" err="1">
                <a:solidFill>
                  <a:schemeClr val="dk1"/>
                </a:solidFill>
              </a:rPr>
              <a:t>لضمان</a:t>
            </a:r>
            <a:r>
              <a:rPr lang="en" sz="1500" dirty="0">
                <a:solidFill>
                  <a:schemeClr val="dk1"/>
                </a:solidFill>
              </a:rPr>
              <a:t> </a:t>
            </a:r>
            <a:r>
              <a:rPr lang="en" sz="1500" dirty="0" err="1">
                <a:solidFill>
                  <a:schemeClr val="dk1"/>
                </a:solidFill>
              </a:rPr>
              <a:t>وصول</a:t>
            </a:r>
            <a:r>
              <a:rPr lang="en" sz="1500" dirty="0">
                <a:solidFill>
                  <a:schemeClr val="dk1"/>
                </a:solidFill>
              </a:rPr>
              <a:t> </a:t>
            </a:r>
            <a:r>
              <a:rPr lang="en" sz="1500" dirty="0" err="1">
                <a:solidFill>
                  <a:schemeClr val="dk1"/>
                </a:solidFill>
              </a:rPr>
              <a:t>منتجاتكم</a:t>
            </a:r>
            <a:r>
              <a:rPr lang="en" sz="1500" dirty="0">
                <a:solidFill>
                  <a:schemeClr val="dk1"/>
                </a:solidFill>
              </a:rPr>
              <a:t> </a:t>
            </a:r>
            <a:r>
              <a:rPr lang="en" sz="1500" dirty="0" err="1">
                <a:solidFill>
                  <a:schemeClr val="dk1"/>
                </a:solidFill>
              </a:rPr>
              <a:t>إلى</a:t>
            </a:r>
            <a:r>
              <a:rPr lang="en" sz="1500" dirty="0">
                <a:solidFill>
                  <a:schemeClr val="dk1"/>
                </a:solidFill>
              </a:rPr>
              <a:t> </a:t>
            </a:r>
            <a:r>
              <a:rPr lang="en" sz="1500" dirty="0" err="1">
                <a:solidFill>
                  <a:schemeClr val="dk1"/>
                </a:solidFill>
              </a:rPr>
              <a:t>وجهتها</a:t>
            </a:r>
            <a:r>
              <a:rPr lang="en" sz="1500" dirty="0">
                <a:solidFill>
                  <a:schemeClr val="dk1"/>
                </a:solidFill>
              </a:rPr>
              <a:t> </a:t>
            </a:r>
            <a:r>
              <a:rPr lang="en" sz="1500" dirty="0" err="1">
                <a:solidFill>
                  <a:schemeClr val="dk1"/>
                </a:solidFill>
              </a:rPr>
              <a:t>في</a:t>
            </a:r>
            <a:r>
              <a:rPr lang="en" sz="1500" dirty="0">
                <a:solidFill>
                  <a:schemeClr val="dk1"/>
                </a:solidFill>
              </a:rPr>
              <a:t> </a:t>
            </a:r>
            <a:r>
              <a:rPr lang="en" sz="1500" dirty="0" err="1">
                <a:solidFill>
                  <a:schemeClr val="dk1"/>
                </a:solidFill>
              </a:rPr>
              <a:t>الوقت</a:t>
            </a:r>
            <a:r>
              <a:rPr lang="en" sz="1500" dirty="0">
                <a:solidFill>
                  <a:schemeClr val="dk1"/>
                </a:solidFill>
              </a:rPr>
              <a:t> </a:t>
            </a:r>
            <a:r>
              <a:rPr lang="en" sz="1500" dirty="0" err="1">
                <a:solidFill>
                  <a:schemeClr val="dk1"/>
                </a:solidFill>
              </a:rPr>
              <a:t>المحدد</a:t>
            </a:r>
            <a:r>
              <a:rPr lang="en" sz="1500" dirty="0">
                <a:solidFill>
                  <a:schemeClr val="dk1"/>
                </a:solidFill>
              </a:rPr>
              <a:t> </a:t>
            </a:r>
            <a:r>
              <a:rPr lang="en" sz="1500" dirty="0" err="1">
                <a:solidFill>
                  <a:schemeClr val="dk1"/>
                </a:solidFill>
              </a:rPr>
              <a:t>وبأفضل</a:t>
            </a:r>
            <a:r>
              <a:rPr lang="en" sz="1500" dirty="0">
                <a:solidFill>
                  <a:schemeClr val="dk1"/>
                </a:solidFill>
              </a:rPr>
              <a:t> </a:t>
            </a:r>
            <a:r>
              <a:rPr lang="en" sz="1500" dirty="0" err="1">
                <a:solidFill>
                  <a:schemeClr val="dk1"/>
                </a:solidFill>
              </a:rPr>
              <a:t>حالة</a:t>
            </a:r>
            <a:endParaRPr sz="1500" dirty="0">
              <a:solidFill>
                <a:schemeClr val="dk1"/>
              </a:solidFill>
            </a:endParaRPr>
          </a:p>
          <a:p>
            <a:pPr marL="0" lvl="0" indent="0" algn="r" rtl="1">
              <a:spcBef>
                <a:spcPts val="0"/>
              </a:spcBef>
              <a:spcAft>
                <a:spcPts val="0"/>
              </a:spcAft>
              <a:buNone/>
            </a:pPr>
            <a:r>
              <a:rPr lang="en" sz="1500" dirty="0" err="1">
                <a:solidFill>
                  <a:schemeClr val="dk1"/>
                </a:solidFill>
              </a:rPr>
              <a:t>تعمل</a:t>
            </a:r>
            <a:r>
              <a:rPr lang="en" sz="1500" dirty="0">
                <a:solidFill>
                  <a:schemeClr val="dk1"/>
                </a:solidFill>
              </a:rPr>
              <a:t> </a:t>
            </a:r>
            <a:r>
              <a:rPr lang="en" sz="1500" dirty="0" err="1">
                <a:solidFill>
                  <a:schemeClr val="dk1"/>
                </a:solidFill>
              </a:rPr>
              <a:t>ترايلوج</a:t>
            </a:r>
            <a:r>
              <a:rPr lang="en" sz="1500" dirty="0">
                <a:solidFill>
                  <a:schemeClr val="dk1"/>
                </a:solidFill>
              </a:rPr>
              <a:t> </a:t>
            </a:r>
            <a:r>
              <a:rPr lang="en" sz="1500" dirty="0" err="1">
                <a:solidFill>
                  <a:schemeClr val="dk1"/>
                </a:solidFill>
              </a:rPr>
              <a:t>كامتداد</a:t>
            </a:r>
            <a:r>
              <a:rPr lang="en" sz="1500" dirty="0">
                <a:solidFill>
                  <a:schemeClr val="dk1"/>
                </a:solidFill>
              </a:rPr>
              <a:t> </a:t>
            </a:r>
            <a:r>
              <a:rPr lang="en" sz="1500" dirty="0" err="1">
                <a:solidFill>
                  <a:schemeClr val="dk1"/>
                </a:solidFill>
              </a:rPr>
              <a:t>لعملياتكم</a:t>
            </a:r>
            <a:r>
              <a:rPr lang="en" sz="1500" dirty="0">
                <a:solidFill>
                  <a:schemeClr val="dk1"/>
                </a:solidFill>
              </a:rPr>
              <a:t>، </a:t>
            </a:r>
            <a:r>
              <a:rPr lang="en" sz="1500" dirty="0" err="1">
                <a:solidFill>
                  <a:schemeClr val="dk1"/>
                </a:solidFill>
              </a:rPr>
              <a:t>مما</a:t>
            </a:r>
            <a:r>
              <a:rPr lang="en" sz="1500" dirty="0">
                <a:solidFill>
                  <a:schemeClr val="dk1"/>
                </a:solidFill>
              </a:rPr>
              <a:t> </a:t>
            </a:r>
            <a:r>
              <a:rPr lang="en" sz="1500" dirty="0" err="1">
                <a:solidFill>
                  <a:schemeClr val="dk1"/>
                </a:solidFill>
              </a:rPr>
              <a:t>يساهم</a:t>
            </a:r>
            <a:r>
              <a:rPr lang="en" sz="1500" dirty="0">
                <a:solidFill>
                  <a:schemeClr val="dk1"/>
                </a:solidFill>
              </a:rPr>
              <a:t> </a:t>
            </a:r>
            <a:r>
              <a:rPr lang="en" sz="1500" dirty="0" err="1">
                <a:solidFill>
                  <a:schemeClr val="dk1"/>
                </a:solidFill>
              </a:rPr>
              <a:t>في</a:t>
            </a:r>
            <a:r>
              <a:rPr lang="en" sz="1500" dirty="0">
                <a:solidFill>
                  <a:schemeClr val="dk1"/>
                </a:solidFill>
              </a:rPr>
              <a:t> </a:t>
            </a:r>
            <a:r>
              <a:rPr lang="en" sz="1500" dirty="0" err="1">
                <a:solidFill>
                  <a:schemeClr val="dk1"/>
                </a:solidFill>
              </a:rPr>
              <a:t>تعزيز</a:t>
            </a:r>
            <a:r>
              <a:rPr lang="en" sz="1500" dirty="0">
                <a:solidFill>
                  <a:schemeClr val="dk1"/>
                </a:solidFill>
              </a:rPr>
              <a:t> </a:t>
            </a:r>
            <a:r>
              <a:rPr lang="en" sz="1500" dirty="0" err="1">
                <a:solidFill>
                  <a:schemeClr val="dk1"/>
                </a:solidFill>
              </a:rPr>
              <a:t>الكفاءة</a:t>
            </a:r>
            <a:r>
              <a:rPr lang="en" sz="1500" dirty="0">
                <a:solidFill>
                  <a:schemeClr val="dk1"/>
                </a:solidFill>
              </a:rPr>
              <a:t> </a:t>
            </a:r>
            <a:r>
              <a:rPr lang="en" sz="1500" dirty="0" err="1">
                <a:solidFill>
                  <a:schemeClr val="dk1"/>
                </a:solidFill>
              </a:rPr>
              <a:t>وزيادة</a:t>
            </a:r>
            <a:r>
              <a:rPr lang="en" sz="1500" dirty="0">
                <a:solidFill>
                  <a:schemeClr val="dk1"/>
                </a:solidFill>
              </a:rPr>
              <a:t> </a:t>
            </a:r>
            <a:r>
              <a:rPr lang="en" sz="1500" dirty="0" err="1">
                <a:solidFill>
                  <a:schemeClr val="dk1"/>
                </a:solidFill>
              </a:rPr>
              <a:t>القيمة</a:t>
            </a:r>
            <a:r>
              <a:rPr lang="en" sz="1500" dirty="0">
                <a:solidFill>
                  <a:schemeClr val="dk1"/>
                </a:solidFill>
              </a:rPr>
              <a:t> </a:t>
            </a:r>
            <a:r>
              <a:rPr lang="en" sz="1500" dirty="0" err="1">
                <a:solidFill>
                  <a:schemeClr val="dk1"/>
                </a:solidFill>
              </a:rPr>
              <a:t>في</a:t>
            </a:r>
            <a:r>
              <a:rPr lang="en" sz="1500" dirty="0">
                <a:solidFill>
                  <a:schemeClr val="dk1"/>
                </a:solidFill>
              </a:rPr>
              <a:t> </a:t>
            </a:r>
            <a:r>
              <a:rPr lang="en" sz="1500" dirty="0" err="1">
                <a:solidFill>
                  <a:schemeClr val="dk1"/>
                </a:solidFill>
              </a:rPr>
              <a:t>جميع</a:t>
            </a:r>
            <a:r>
              <a:rPr lang="en" sz="1500" dirty="0">
                <a:solidFill>
                  <a:schemeClr val="dk1"/>
                </a:solidFill>
              </a:rPr>
              <a:t> </a:t>
            </a:r>
            <a:r>
              <a:rPr lang="en" sz="1500" dirty="0" err="1">
                <a:solidFill>
                  <a:schemeClr val="dk1"/>
                </a:solidFill>
              </a:rPr>
              <a:t>مراحل</a:t>
            </a:r>
            <a:r>
              <a:rPr lang="en" sz="1500" dirty="0">
                <a:solidFill>
                  <a:schemeClr val="dk1"/>
                </a:solidFill>
              </a:rPr>
              <a:t> </a:t>
            </a:r>
            <a:r>
              <a:rPr lang="en" sz="1500" dirty="0" err="1">
                <a:solidFill>
                  <a:schemeClr val="dk1"/>
                </a:solidFill>
              </a:rPr>
              <a:t>سلسلة</a:t>
            </a:r>
            <a:r>
              <a:rPr lang="en" sz="1500" dirty="0">
                <a:solidFill>
                  <a:schemeClr val="dk1"/>
                </a:solidFill>
              </a:rPr>
              <a:t> </a:t>
            </a:r>
            <a:r>
              <a:rPr lang="en" sz="1500" dirty="0" err="1">
                <a:solidFill>
                  <a:schemeClr val="dk1"/>
                </a:solidFill>
              </a:rPr>
              <a:t>التوريد</a:t>
            </a:r>
            <a:r>
              <a:rPr lang="en" sz="1500" dirty="0">
                <a:solidFill>
                  <a:schemeClr val="dk1"/>
                </a:solidFill>
              </a:rPr>
              <a:t>.</a:t>
            </a:r>
            <a:endParaRPr sz="1500" dirty="0">
              <a:solidFill>
                <a:schemeClr val="dk1"/>
              </a:solidFill>
            </a:endParaRP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Shape 87"/>
        <p:cNvGrpSpPr/>
        <p:nvPr/>
      </p:nvGrpSpPr>
      <p:grpSpPr>
        <a:xfrm>
          <a:off x="0" y="0"/>
          <a:ext cx="0" cy="0"/>
          <a:chOff x="0" y="0"/>
          <a:chExt cx="0" cy="0"/>
        </a:xfrm>
      </p:grpSpPr>
      <p:sp>
        <p:nvSpPr>
          <p:cNvPr id="88" name="Google Shape;88;p17"/>
          <p:cNvSpPr txBox="1">
            <a:spLocks noGrp="1"/>
          </p:cNvSpPr>
          <p:nvPr>
            <p:ph type="title"/>
          </p:nvPr>
        </p:nvSpPr>
        <p:spPr>
          <a:xfrm>
            <a:off x="311700" y="225750"/>
            <a:ext cx="8520600" cy="572700"/>
          </a:xfrm>
          <a:prstGeom prst="rect">
            <a:avLst/>
          </a:prstGeom>
        </p:spPr>
        <p:txBody>
          <a:bodyPr spcFirstLastPara="1" wrap="square" lIns="91425" tIns="91425" rIns="91425" bIns="91425" anchor="b" anchorCtr="0">
            <a:normAutofit fontScale="90000"/>
          </a:bodyPr>
          <a:lstStyle/>
          <a:p>
            <a:pPr marL="0" lvl="0" indent="0" algn="l" rtl="0">
              <a:spcBef>
                <a:spcPts val="0"/>
              </a:spcBef>
              <a:spcAft>
                <a:spcPts val="0"/>
              </a:spcAft>
              <a:buNone/>
            </a:pPr>
            <a:r>
              <a:rPr lang="en"/>
              <a:t>Mission, Vision &amp; Objective</a:t>
            </a:r>
            <a:endParaRPr/>
          </a:p>
        </p:txBody>
      </p:sp>
      <p:sp>
        <p:nvSpPr>
          <p:cNvPr id="89" name="Google Shape;89;p17"/>
          <p:cNvSpPr txBox="1"/>
          <p:nvPr/>
        </p:nvSpPr>
        <p:spPr>
          <a:xfrm>
            <a:off x="691250" y="1468825"/>
            <a:ext cx="8206500" cy="3063000"/>
          </a:xfrm>
          <a:prstGeom prst="rect">
            <a:avLst/>
          </a:prstGeom>
          <a:noFill/>
          <a:ln>
            <a:noFill/>
          </a:ln>
        </p:spPr>
        <p:txBody>
          <a:bodyPr spcFirstLastPara="1" wrap="square" lIns="91425" tIns="91425" rIns="91425" bIns="91425" anchor="t" anchorCtr="0">
            <a:spAutoFit/>
          </a:bodyPr>
          <a:lstStyle/>
          <a:p>
            <a:pPr marL="457200" lvl="0" indent="-336550" algn="l" rtl="0">
              <a:spcBef>
                <a:spcPts val="0"/>
              </a:spcBef>
              <a:spcAft>
                <a:spcPts val="0"/>
              </a:spcAft>
              <a:buClr>
                <a:schemeClr val="dk1"/>
              </a:buClr>
              <a:buSzPts val="1700"/>
              <a:buChar char="●"/>
            </a:pPr>
            <a:r>
              <a:rPr lang="en" sz="1700" b="1">
                <a:solidFill>
                  <a:schemeClr val="dk1"/>
                </a:solidFill>
              </a:rPr>
              <a:t>Mission:</a:t>
            </a:r>
            <a:endParaRPr sz="1700" b="1">
              <a:solidFill>
                <a:schemeClr val="dk1"/>
              </a:solidFill>
            </a:endParaRPr>
          </a:p>
          <a:p>
            <a:pPr marL="914400" lvl="1" indent="-336550" algn="l" rtl="0">
              <a:spcBef>
                <a:spcPts val="0"/>
              </a:spcBef>
              <a:spcAft>
                <a:spcPts val="0"/>
              </a:spcAft>
              <a:buClr>
                <a:schemeClr val="dk1"/>
              </a:buClr>
              <a:buSzPts val="1700"/>
              <a:buChar char="○"/>
            </a:pPr>
            <a:r>
              <a:rPr lang="en" sz="1700">
                <a:solidFill>
                  <a:schemeClr val="dk1"/>
                </a:solidFill>
              </a:rPr>
              <a:t>is to provide world-class 3PL warehousing solutions through advanced technology, operational efficiency, and exceptional customer service, enabling our clients to achieve their logistics and business objectives with ease and confidence.</a:t>
            </a:r>
            <a:endParaRPr sz="1700">
              <a:solidFill>
                <a:schemeClr val="dk1"/>
              </a:solidFill>
            </a:endParaRPr>
          </a:p>
          <a:p>
            <a:pPr marL="914400" lvl="0" indent="0" algn="l" rtl="0">
              <a:spcBef>
                <a:spcPts val="0"/>
              </a:spcBef>
              <a:spcAft>
                <a:spcPts val="0"/>
              </a:spcAft>
              <a:buNone/>
            </a:pPr>
            <a:endParaRPr sz="1700">
              <a:solidFill>
                <a:schemeClr val="dk1"/>
              </a:solidFill>
            </a:endParaRPr>
          </a:p>
          <a:p>
            <a:pPr marL="914400" lvl="1" indent="-336550" algn="r" rtl="1">
              <a:spcBef>
                <a:spcPts val="0"/>
              </a:spcBef>
              <a:spcAft>
                <a:spcPts val="0"/>
              </a:spcAft>
              <a:buClr>
                <a:schemeClr val="dk1"/>
              </a:buClr>
              <a:buSzPts val="1700"/>
              <a:buChar char="○"/>
            </a:pPr>
            <a:r>
              <a:rPr lang="en" sz="1700">
                <a:solidFill>
                  <a:schemeClr val="dk1"/>
                </a:solidFill>
              </a:rPr>
              <a:t>تقديم حلول تخزين لوجستية كطرف ثالث (3PL) بمستوى عالمي من خلال التكنولوجيا المتقدمة، والكفاءة التشغيلية، والخدمة المتميزة للعملاء، مما يمكّن عملاءنا من تحقيق </a:t>
            </a:r>
            <a:endParaRPr sz="1700">
              <a:solidFill>
                <a:schemeClr val="dk1"/>
              </a:solidFill>
            </a:endParaRPr>
          </a:p>
          <a:p>
            <a:pPr marL="914400" lvl="0" indent="0" algn="r" rtl="1">
              <a:spcBef>
                <a:spcPts val="0"/>
              </a:spcBef>
              <a:spcAft>
                <a:spcPts val="0"/>
              </a:spcAft>
              <a:buNone/>
            </a:pPr>
            <a:r>
              <a:rPr lang="en" sz="1700">
                <a:solidFill>
                  <a:schemeClr val="dk1"/>
                </a:solidFill>
              </a:rPr>
              <a:t>أهدافهم اللوجستية والتجارية بسهولة وثقة.</a:t>
            </a:r>
            <a:endParaRPr sz="1700">
              <a:solidFill>
                <a:schemeClr val="dk1"/>
              </a:solidFill>
            </a:endParaRPr>
          </a:p>
          <a:p>
            <a:pPr marL="914400" lvl="0" indent="0" algn="r" rtl="1">
              <a:spcBef>
                <a:spcPts val="0"/>
              </a:spcBef>
              <a:spcAft>
                <a:spcPts val="0"/>
              </a:spcAft>
              <a:buNone/>
            </a:pPr>
            <a:endParaRPr sz="1700">
              <a:solidFill>
                <a:schemeClr val="dk1"/>
              </a:solidFill>
            </a:endParaRPr>
          </a:p>
          <a:p>
            <a:pPr marL="0" lvl="0" indent="0" algn="l" rtl="0">
              <a:spcBef>
                <a:spcPts val="0"/>
              </a:spcBef>
              <a:spcAft>
                <a:spcPts val="0"/>
              </a:spcAft>
              <a:buNone/>
            </a:pPr>
            <a:endParaRPr sz="1700">
              <a:solidFill>
                <a:schemeClr val="dk1"/>
              </a:solidFill>
            </a:endParaRP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Shape 93"/>
        <p:cNvGrpSpPr/>
        <p:nvPr/>
      </p:nvGrpSpPr>
      <p:grpSpPr>
        <a:xfrm>
          <a:off x="0" y="0"/>
          <a:ext cx="0" cy="0"/>
          <a:chOff x="0" y="0"/>
          <a:chExt cx="0" cy="0"/>
        </a:xfrm>
      </p:grpSpPr>
      <p:sp>
        <p:nvSpPr>
          <p:cNvPr id="94" name="Google Shape;94;p18"/>
          <p:cNvSpPr txBox="1">
            <a:spLocks noGrp="1"/>
          </p:cNvSpPr>
          <p:nvPr>
            <p:ph type="title"/>
          </p:nvPr>
        </p:nvSpPr>
        <p:spPr>
          <a:xfrm>
            <a:off x="311700" y="225750"/>
            <a:ext cx="8520600" cy="572700"/>
          </a:xfrm>
          <a:prstGeom prst="rect">
            <a:avLst/>
          </a:prstGeom>
        </p:spPr>
        <p:txBody>
          <a:bodyPr spcFirstLastPara="1" wrap="square" lIns="91425" tIns="91425" rIns="91425" bIns="91425" anchor="b" anchorCtr="0">
            <a:normAutofit fontScale="90000"/>
          </a:bodyPr>
          <a:lstStyle/>
          <a:p>
            <a:pPr marL="0" lvl="0" indent="0" algn="l" rtl="0">
              <a:spcBef>
                <a:spcPts val="0"/>
              </a:spcBef>
              <a:spcAft>
                <a:spcPts val="0"/>
              </a:spcAft>
              <a:buNone/>
            </a:pPr>
            <a:r>
              <a:rPr lang="en"/>
              <a:t>Mission, Vision &amp; Objective</a:t>
            </a:r>
            <a:endParaRPr/>
          </a:p>
        </p:txBody>
      </p:sp>
      <p:sp>
        <p:nvSpPr>
          <p:cNvPr id="95" name="Google Shape;95;p18"/>
          <p:cNvSpPr txBox="1"/>
          <p:nvPr/>
        </p:nvSpPr>
        <p:spPr>
          <a:xfrm>
            <a:off x="798325" y="987025"/>
            <a:ext cx="8234100" cy="2016300"/>
          </a:xfrm>
          <a:prstGeom prst="rect">
            <a:avLst/>
          </a:prstGeom>
          <a:noFill/>
          <a:ln>
            <a:noFill/>
          </a:ln>
        </p:spPr>
        <p:txBody>
          <a:bodyPr spcFirstLastPara="1" wrap="square" lIns="91425" tIns="91425" rIns="91425" bIns="91425" anchor="t" anchorCtr="0">
            <a:spAutoFit/>
          </a:bodyPr>
          <a:lstStyle/>
          <a:p>
            <a:pPr marL="457200" lvl="0" indent="-336550" algn="l" rtl="0">
              <a:spcBef>
                <a:spcPts val="0"/>
              </a:spcBef>
              <a:spcAft>
                <a:spcPts val="0"/>
              </a:spcAft>
              <a:buClr>
                <a:schemeClr val="dk1"/>
              </a:buClr>
              <a:buSzPts val="1700"/>
              <a:buChar char="●"/>
            </a:pPr>
            <a:r>
              <a:rPr lang="en" sz="1700" b="1">
                <a:solidFill>
                  <a:schemeClr val="dk1"/>
                </a:solidFill>
              </a:rPr>
              <a:t>Vision</a:t>
            </a:r>
            <a:endParaRPr sz="1700" b="1">
              <a:solidFill>
                <a:schemeClr val="dk1"/>
              </a:solidFill>
            </a:endParaRPr>
          </a:p>
          <a:p>
            <a:pPr marL="914400" lvl="1" indent="-336550" algn="l" rtl="0">
              <a:spcBef>
                <a:spcPts val="0"/>
              </a:spcBef>
              <a:spcAft>
                <a:spcPts val="0"/>
              </a:spcAft>
              <a:buClr>
                <a:schemeClr val="dk1"/>
              </a:buClr>
              <a:buSzPts val="1700"/>
              <a:buChar char="○"/>
            </a:pPr>
            <a:r>
              <a:rPr lang="en" sz="1700">
                <a:solidFill>
                  <a:schemeClr val="dk1"/>
                </a:solidFill>
              </a:rPr>
              <a:t>To be the most trusted and innovative 3PL warehousing partner, redefining logistics excellence </a:t>
            </a:r>
            <a:endParaRPr sz="1700">
              <a:solidFill>
                <a:schemeClr val="dk1"/>
              </a:solidFill>
            </a:endParaRPr>
          </a:p>
          <a:p>
            <a:pPr marL="914400" lvl="0" indent="0" algn="l" rtl="0">
              <a:spcBef>
                <a:spcPts val="0"/>
              </a:spcBef>
              <a:spcAft>
                <a:spcPts val="0"/>
              </a:spcAft>
              <a:buNone/>
            </a:pPr>
            <a:endParaRPr sz="1700">
              <a:solidFill>
                <a:schemeClr val="dk1"/>
              </a:solidFill>
            </a:endParaRPr>
          </a:p>
          <a:p>
            <a:pPr marL="914400" lvl="0" indent="-336550" algn="r" rtl="1">
              <a:spcBef>
                <a:spcPts val="0"/>
              </a:spcBef>
              <a:spcAft>
                <a:spcPts val="0"/>
              </a:spcAft>
              <a:buClr>
                <a:schemeClr val="dk1"/>
              </a:buClr>
              <a:buSzPts val="1700"/>
              <a:buChar char="●"/>
            </a:pPr>
            <a:r>
              <a:rPr lang="en" sz="1700">
                <a:solidFill>
                  <a:schemeClr val="dk1"/>
                </a:solidFill>
              </a:rPr>
              <a:t>أن نكون الشريك الأكثر ثقة وابتكارًا في خدمات التخزين اللوجستية كطرف ثالث (3PL)، مع إعادة تعريف معايير التميز في مجال الخدمات اللوجستية.</a:t>
            </a:r>
            <a:endParaRPr sz="1700">
              <a:solidFill>
                <a:schemeClr val="dk1"/>
              </a:solidFill>
            </a:endParaRPr>
          </a:p>
          <a:p>
            <a:pPr marL="0" lvl="0" indent="0" algn="l" rtl="0">
              <a:spcBef>
                <a:spcPts val="0"/>
              </a:spcBef>
              <a:spcAft>
                <a:spcPts val="0"/>
              </a:spcAft>
              <a:buNone/>
            </a:pPr>
            <a:endParaRPr sz="1700">
              <a:solidFill>
                <a:schemeClr val="dk1"/>
              </a:solidFill>
            </a:endParaRPr>
          </a:p>
        </p:txBody>
      </p:sp>
      <p:sp>
        <p:nvSpPr>
          <p:cNvPr id="96" name="Google Shape;96;p18"/>
          <p:cNvSpPr txBox="1"/>
          <p:nvPr/>
        </p:nvSpPr>
        <p:spPr>
          <a:xfrm>
            <a:off x="757500" y="2501150"/>
            <a:ext cx="8234100" cy="2958300"/>
          </a:xfrm>
          <a:prstGeom prst="rect">
            <a:avLst/>
          </a:prstGeom>
          <a:noFill/>
          <a:ln>
            <a:noFill/>
          </a:ln>
        </p:spPr>
        <p:txBody>
          <a:bodyPr spcFirstLastPara="1" wrap="square" lIns="91425" tIns="91425" rIns="91425" bIns="91425" anchor="t" anchorCtr="0">
            <a:spAutoFit/>
          </a:bodyPr>
          <a:lstStyle/>
          <a:p>
            <a:pPr marL="457200" lvl="0" indent="-336550" algn="l" rtl="0">
              <a:spcBef>
                <a:spcPts val="0"/>
              </a:spcBef>
              <a:spcAft>
                <a:spcPts val="0"/>
              </a:spcAft>
              <a:buClr>
                <a:schemeClr val="dk1"/>
              </a:buClr>
              <a:buSzPts val="1700"/>
              <a:buChar char="●"/>
            </a:pPr>
            <a:r>
              <a:rPr lang="en" sz="1700" b="1">
                <a:solidFill>
                  <a:schemeClr val="dk1"/>
                </a:solidFill>
              </a:rPr>
              <a:t>Objective:</a:t>
            </a:r>
            <a:endParaRPr sz="1700" b="1">
              <a:solidFill>
                <a:schemeClr val="dk1"/>
              </a:solidFill>
            </a:endParaRPr>
          </a:p>
          <a:p>
            <a:pPr marL="914400" lvl="1" indent="-336550" algn="l" rtl="0">
              <a:spcBef>
                <a:spcPts val="0"/>
              </a:spcBef>
              <a:spcAft>
                <a:spcPts val="0"/>
              </a:spcAft>
              <a:buClr>
                <a:schemeClr val="dk1"/>
              </a:buClr>
              <a:buSzPts val="1700"/>
              <a:buChar char="○"/>
            </a:pPr>
            <a:r>
              <a:rPr lang="en" sz="1700">
                <a:solidFill>
                  <a:schemeClr val="dk1"/>
                </a:solidFill>
              </a:rPr>
              <a:t>Deliver Operational Excellence</a:t>
            </a:r>
            <a:endParaRPr sz="1700">
              <a:solidFill>
                <a:schemeClr val="dk1"/>
              </a:solidFill>
            </a:endParaRPr>
          </a:p>
          <a:p>
            <a:pPr marL="914400" lvl="1" indent="-336550" algn="l" rtl="0">
              <a:spcBef>
                <a:spcPts val="0"/>
              </a:spcBef>
              <a:spcAft>
                <a:spcPts val="0"/>
              </a:spcAft>
              <a:buClr>
                <a:schemeClr val="dk1"/>
              </a:buClr>
              <a:buSzPts val="1700"/>
              <a:buChar char="○"/>
            </a:pPr>
            <a:r>
              <a:rPr lang="en" sz="1700">
                <a:solidFill>
                  <a:schemeClr val="dk1"/>
                </a:solidFill>
              </a:rPr>
              <a:t>Enhance Client Satisfaction</a:t>
            </a:r>
            <a:endParaRPr sz="1700">
              <a:solidFill>
                <a:schemeClr val="dk1"/>
              </a:solidFill>
            </a:endParaRPr>
          </a:p>
          <a:p>
            <a:pPr marL="914400" lvl="1" indent="-336550" algn="l" rtl="0">
              <a:spcBef>
                <a:spcPts val="0"/>
              </a:spcBef>
              <a:spcAft>
                <a:spcPts val="0"/>
              </a:spcAft>
              <a:buClr>
                <a:schemeClr val="dk1"/>
              </a:buClr>
              <a:buSzPts val="1700"/>
              <a:buChar char="○"/>
            </a:pPr>
            <a:r>
              <a:rPr lang="en" sz="1700">
                <a:solidFill>
                  <a:schemeClr val="dk1"/>
                </a:solidFill>
              </a:rPr>
              <a:t>Leverage Advanced Technology</a:t>
            </a:r>
            <a:endParaRPr sz="1700">
              <a:solidFill>
                <a:schemeClr val="dk1"/>
              </a:solidFill>
            </a:endParaRPr>
          </a:p>
          <a:p>
            <a:pPr marL="914400" lvl="1" indent="-336550" algn="l" rtl="0">
              <a:spcBef>
                <a:spcPts val="0"/>
              </a:spcBef>
              <a:spcAft>
                <a:spcPts val="0"/>
              </a:spcAft>
              <a:buClr>
                <a:schemeClr val="dk1"/>
              </a:buClr>
              <a:buSzPts val="1700"/>
              <a:buChar char="○"/>
            </a:pPr>
            <a:r>
              <a:rPr lang="en" sz="1700">
                <a:solidFill>
                  <a:schemeClr val="dk1"/>
                </a:solidFill>
              </a:rPr>
              <a:t>Ensure Scalability</a:t>
            </a:r>
            <a:endParaRPr sz="1700">
              <a:solidFill>
                <a:schemeClr val="dk1"/>
              </a:solidFill>
            </a:endParaRPr>
          </a:p>
          <a:p>
            <a:pPr marL="914400" lvl="1" indent="-336550" algn="r" rtl="1">
              <a:lnSpc>
                <a:spcPct val="115000"/>
              </a:lnSpc>
              <a:spcBef>
                <a:spcPts val="0"/>
              </a:spcBef>
              <a:spcAft>
                <a:spcPts val="0"/>
              </a:spcAft>
              <a:buClr>
                <a:schemeClr val="dk1"/>
              </a:buClr>
              <a:buSzPts val="1700"/>
              <a:buChar char="○"/>
            </a:pPr>
            <a:r>
              <a:rPr lang="en" sz="1700">
                <a:solidFill>
                  <a:schemeClr val="dk1"/>
                </a:solidFill>
              </a:rPr>
              <a:t>تقديم افضل عمليات التشغيل</a:t>
            </a:r>
            <a:endParaRPr sz="1700">
              <a:solidFill>
                <a:schemeClr val="dk1"/>
              </a:solidFill>
            </a:endParaRPr>
          </a:p>
          <a:p>
            <a:pPr marL="914400" lvl="1" indent="-336550" algn="r" rtl="1">
              <a:lnSpc>
                <a:spcPct val="115000"/>
              </a:lnSpc>
              <a:spcBef>
                <a:spcPts val="0"/>
              </a:spcBef>
              <a:spcAft>
                <a:spcPts val="0"/>
              </a:spcAft>
              <a:buClr>
                <a:schemeClr val="dk1"/>
              </a:buClr>
              <a:buSzPts val="1700"/>
              <a:buChar char="○"/>
            </a:pPr>
            <a:r>
              <a:rPr lang="en" sz="1700">
                <a:solidFill>
                  <a:schemeClr val="dk1"/>
                </a:solidFill>
              </a:rPr>
              <a:t>تعزيز رضا العملاء</a:t>
            </a:r>
            <a:endParaRPr sz="1700">
              <a:solidFill>
                <a:schemeClr val="dk1"/>
              </a:solidFill>
            </a:endParaRPr>
          </a:p>
          <a:p>
            <a:pPr marL="914400" lvl="1" indent="-336550" algn="r" rtl="1">
              <a:lnSpc>
                <a:spcPct val="115000"/>
              </a:lnSpc>
              <a:spcBef>
                <a:spcPts val="0"/>
              </a:spcBef>
              <a:spcAft>
                <a:spcPts val="0"/>
              </a:spcAft>
              <a:buClr>
                <a:schemeClr val="dk1"/>
              </a:buClr>
              <a:buSzPts val="1700"/>
              <a:buChar char="○"/>
            </a:pPr>
            <a:r>
              <a:rPr lang="en" sz="1700">
                <a:solidFill>
                  <a:schemeClr val="dk1"/>
                </a:solidFill>
              </a:rPr>
              <a:t>دعم التكنولوجيا المتقدمة</a:t>
            </a:r>
            <a:endParaRPr sz="1700">
              <a:solidFill>
                <a:schemeClr val="dk1"/>
              </a:solidFill>
            </a:endParaRPr>
          </a:p>
          <a:p>
            <a:pPr marL="914400" lvl="1" indent="-336550" algn="r" rtl="1">
              <a:lnSpc>
                <a:spcPct val="115000"/>
              </a:lnSpc>
              <a:spcBef>
                <a:spcPts val="0"/>
              </a:spcBef>
              <a:spcAft>
                <a:spcPts val="0"/>
              </a:spcAft>
              <a:buClr>
                <a:schemeClr val="dk1"/>
              </a:buClr>
              <a:buSzPts val="1700"/>
              <a:buChar char="○"/>
            </a:pPr>
            <a:r>
              <a:rPr lang="en" sz="1700">
                <a:solidFill>
                  <a:schemeClr val="dk1"/>
                </a:solidFill>
              </a:rPr>
              <a:t>ضمان قابلية التوسع</a:t>
            </a:r>
            <a:endParaRPr sz="1700">
              <a:solidFill>
                <a:schemeClr val="dk1"/>
              </a:solidFill>
            </a:endParaRPr>
          </a:p>
          <a:p>
            <a:pPr marL="914400" lvl="0" indent="0" algn="l" rtl="0">
              <a:lnSpc>
                <a:spcPct val="115000"/>
              </a:lnSpc>
              <a:spcBef>
                <a:spcPts val="0"/>
              </a:spcBef>
              <a:spcAft>
                <a:spcPts val="0"/>
              </a:spcAft>
              <a:buNone/>
            </a:pPr>
            <a:endParaRPr sz="1700">
              <a:solidFill>
                <a:schemeClr val="dk1"/>
              </a:solidFill>
            </a:endParaRPr>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Shape 107"/>
        <p:cNvGrpSpPr/>
        <p:nvPr/>
      </p:nvGrpSpPr>
      <p:grpSpPr>
        <a:xfrm>
          <a:off x="0" y="0"/>
          <a:ext cx="0" cy="0"/>
          <a:chOff x="0" y="0"/>
          <a:chExt cx="0" cy="0"/>
        </a:xfrm>
      </p:grpSpPr>
      <p:sp>
        <p:nvSpPr>
          <p:cNvPr id="108" name="Google Shape;108;p20"/>
          <p:cNvSpPr txBox="1">
            <a:spLocks noGrp="1"/>
          </p:cNvSpPr>
          <p:nvPr>
            <p:ph type="title"/>
          </p:nvPr>
        </p:nvSpPr>
        <p:spPr>
          <a:xfrm>
            <a:off x="311700" y="225750"/>
            <a:ext cx="8520600" cy="572700"/>
          </a:xfrm>
          <a:prstGeom prst="rect">
            <a:avLst/>
          </a:prstGeom>
        </p:spPr>
        <p:txBody>
          <a:bodyPr spcFirstLastPara="1" wrap="square" lIns="91425" tIns="91425" rIns="91425" bIns="91425" anchor="b" anchorCtr="0">
            <a:normAutofit fontScale="90000"/>
          </a:bodyPr>
          <a:lstStyle/>
          <a:p>
            <a:pPr marL="0" lvl="0" indent="0" algn="l" rtl="0">
              <a:spcBef>
                <a:spcPts val="0"/>
              </a:spcBef>
              <a:spcAft>
                <a:spcPts val="0"/>
              </a:spcAft>
              <a:buNone/>
            </a:pPr>
            <a:r>
              <a:rPr lang="en"/>
              <a:t>Services </a:t>
            </a:r>
            <a:endParaRPr/>
          </a:p>
        </p:txBody>
      </p:sp>
      <p:sp>
        <p:nvSpPr>
          <p:cNvPr id="109" name="Google Shape;109;p20"/>
          <p:cNvSpPr txBox="1"/>
          <p:nvPr/>
        </p:nvSpPr>
        <p:spPr>
          <a:xfrm>
            <a:off x="754989" y="798450"/>
            <a:ext cx="8238600" cy="4064400"/>
          </a:xfrm>
          <a:prstGeom prst="rect">
            <a:avLst/>
          </a:prstGeom>
          <a:noFill/>
          <a:ln>
            <a:noFill/>
          </a:ln>
        </p:spPr>
        <p:txBody>
          <a:bodyPr spcFirstLastPara="1" wrap="square" lIns="91425" tIns="91425" rIns="91425" bIns="91425" anchor="t" anchorCtr="0">
            <a:spAutoFit/>
          </a:bodyPr>
          <a:lstStyle/>
          <a:p>
            <a:pPr marL="457200" lvl="0" indent="-336550" algn="l" rtl="0">
              <a:lnSpc>
                <a:spcPct val="115000"/>
              </a:lnSpc>
              <a:spcBef>
                <a:spcPts val="1200"/>
              </a:spcBef>
              <a:spcAft>
                <a:spcPts val="0"/>
              </a:spcAft>
              <a:buClr>
                <a:schemeClr val="dk1"/>
              </a:buClr>
              <a:buSzPts val="1700"/>
              <a:buChar char="●"/>
            </a:pPr>
            <a:r>
              <a:rPr lang="en" sz="1700" dirty="0" err="1">
                <a:solidFill>
                  <a:schemeClr val="dk1"/>
                </a:solidFill>
              </a:rPr>
              <a:t>Trilog</a:t>
            </a:r>
            <a:r>
              <a:rPr lang="en" sz="1700" dirty="0">
                <a:solidFill>
                  <a:schemeClr val="dk1"/>
                </a:solidFill>
              </a:rPr>
              <a:t> offers 3PL storage solutions that include temperature-controlled, food-grade warehousing. Our facilities are designed to accommodate various product requirements with dedicated temperature zones: ambient (AC), chilled, and frozen storage. </a:t>
            </a:r>
            <a:endParaRPr sz="1700" dirty="0">
              <a:solidFill>
                <a:schemeClr val="dk1"/>
              </a:solidFill>
            </a:endParaRPr>
          </a:p>
          <a:p>
            <a:pPr marL="457200" lvl="0" indent="0" algn="l" rtl="0">
              <a:lnSpc>
                <a:spcPct val="115000"/>
              </a:lnSpc>
              <a:spcBef>
                <a:spcPts val="1200"/>
              </a:spcBef>
              <a:spcAft>
                <a:spcPts val="0"/>
              </a:spcAft>
              <a:buNone/>
            </a:pPr>
            <a:r>
              <a:rPr lang="en" sz="1700" dirty="0">
                <a:solidFill>
                  <a:schemeClr val="dk1"/>
                </a:solidFill>
              </a:rPr>
              <a:t>Our state-of-the-art cold storage facility adheres to the highest industry standards and is certified by ISO, the Food Safety and Security Management System, and the Quality Management System.</a:t>
            </a:r>
            <a:endParaRPr sz="1700" dirty="0">
              <a:solidFill>
                <a:schemeClr val="dk1"/>
              </a:solidFill>
            </a:endParaRPr>
          </a:p>
          <a:p>
            <a:pPr marL="457200" lvl="0" indent="0" algn="l" rtl="0">
              <a:lnSpc>
                <a:spcPct val="115000"/>
              </a:lnSpc>
              <a:spcBef>
                <a:spcPts val="1200"/>
              </a:spcBef>
              <a:spcAft>
                <a:spcPts val="1200"/>
              </a:spcAft>
              <a:buNone/>
            </a:pPr>
            <a:r>
              <a:rPr lang="en" sz="1700" dirty="0">
                <a:solidFill>
                  <a:schemeClr val="dk1"/>
                </a:solidFill>
              </a:rPr>
              <a:t>What sets </a:t>
            </a:r>
            <a:r>
              <a:rPr lang="en" sz="1700" dirty="0" err="1">
                <a:solidFill>
                  <a:schemeClr val="dk1"/>
                </a:solidFill>
              </a:rPr>
              <a:t>Trilog</a:t>
            </a:r>
            <a:r>
              <a:rPr lang="en" sz="1700" dirty="0">
                <a:solidFill>
                  <a:schemeClr val="dk1"/>
                </a:solidFill>
              </a:rPr>
              <a:t> apart is our commitment to transparency and precision. We provide full inventory visibility, product monitoring, quality checks, and detailed reporting on stock levels and expiration dates. Unlike many competitors who avoid sharing such data, our approach ensures clients have the insights they need to maintain operational efficiency and product quality.</a:t>
            </a:r>
            <a:endParaRPr sz="1700" dirty="0">
              <a:solidFill>
                <a:schemeClr val="dk1"/>
              </a:solidFill>
            </a:endParaRPr>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Shape 113"/>
        <p:cNvGrpSpPr/>
        <p:nvPr/>
      </p:nvGrpSpPr>
      <p:grpSpPr>
        <a:xfrm>
          <a:off x="0" y="0"/>
          <a:ext cx="0" cy="0"/>
          <a:chOff x="0" y="0"/>
          <a:chExt cx="0" cy="0"/>
        </a:xfrm>
      </p:grpSpPr>
      <p:sp>
        <p:nvSpPr>
          <p:cNvPr id="114" name="Google Shape;114;p21"/>
          <p:cNvSpPr txBox="1">
            <a:spLocks noGrp="1"/>
          </p:cNvSpPr>
          <p:nvPr>
            <p:ph type="title"/>
          </p:nvPr>
        </p:nvSpPr>
        <p:spPr>
          <a:xfrm>
            <a:off x="311700" y="225750"/>
            <a:ext cx="8520600" cy="572700"/>
          </a:xfrm>
          <a:prstGeom prst="rect">
            <a:avLst/>
          </a:prstGeom>
        </p:spPr>
        <p:txBody>
          <a:bodyPr spcFirstLastPara="1" wrap="square" lIns="91425" tIns="91425" rIns="91425" bIns="91425" anchor="b" anchorCtr="0">
            <a:normAutofit fontScale="90000"/>
          </a:bodyPr>
          <a:lstStyle/>
          <a:p>
            <a:pPr marL="0" lvl="0" indent="0" algn="l" rtl="0">
              <a:spcBef>
                <a:spcPts val="0"/>
              </a:spcBef>
              <a:spcAft>
                <a:spcPts val="0"/>
              </a:spcAft>
              <a:buNone/>
            </a:pPr>
            <a:r>
              <a:rPr lang="en"/>
              <a:t>Services </a:t>
            </a:r>
            <a:endParaRPr/>
          </a:p>
        </p:txBody>
      </p:sp>
      <p:sp>
        <p:nvSpPr>
          <p:cNvPr id="115" name="Google Shape;115;p21"/>
          <p:cNvSpPr txBox="1"/>
          <p:nvPr/>
        </p:nvSpPr>
        <p:spPr>
          <a:xfrm>
            <a:off x="669825" y="1351050"/>
            <a:ext cx="8234100" cy="3161700"/>
          </a:xfrm>
          <a:prstGeom prst="rect">
            <a:avLst/>
          </a:prstGeom>
          <a:noFill/>
          <a:ln>
            <a:noFill/>
          </a:ln>
        </p:spPr>
        <p:txBody>
          <a:bodyPr spcFirstLastPara="1" wrap="square" lIns="91425" tIns="91425" rIns="91425" bIns="91425" anchor="t" anchorCtr="0">
            <a:spAutoFit/>
          </a:bodyPr>
          <a:lstStyle/>
          <a:p>
            <a:pPr marL="457200" lvl="0" indent="-336550" algn="r" rtl="1">
              <a:lnSpc>
                <a:spcPct val="115000"/>
              </a:lnSpc>
              <a:spcBef>
                <a:spcPts val="1200"/>
              </a:spcBef>
              <a:spcAft>
                <a:spcPts val="0"/>
              </a:spcAft>
              <a:buClr>
                <a:schemeClr val="dk1"/>
              </a:buClr>
              <a:buSzPts val="1700"/>
              <a:buChar char="●"/>
            </a:pPr>
            <a:r>
              <a:rPr lang="en" sz="1700">
                <a:solidFill>
                  <a:schemeClr val="dk1"/>
                </a:solidFill>
              </a:rPr>
              <a:t>تقدم شركة ترايلوج حلول تخزين لوجستية كطرف ثالث (3PL) تشمل مستودعات بدرجات حرارة خاضعة للتحكم ومناسبة للمنتجات الغذائية. تم تصميم مرافقنا لتلبية متطلبات المنتجات المختلفة من خلال مناطق درجات حرارة مخصصة: درجة حرارة محيطة (مكيفة)، تخزين مبرد، وتخزين مجمد.</a:t>
            </a:r>
            <a:endParaRPr sz="1700">
              <a:solidFill>
                <a:schemeClr val="dk1"/>
              </a:solidFill>
            </a:endParaRPr>
          </a:p>
          <a:p>
            <a:pPr marL="457200" lvl="0" indent="0" algn="r" rtl="1">
              <a:lnSpc>
                <a:spcPct val="115000"/>
              </a:lnSpc>
              <a:spcBef>
                <a:spcPts val="1200"/>
              </a:spcBef>
              <a:spcAft>
                <a:spcPts val="0"/>
              </a:spcAft>
              <a:buNone/>
            </a:pPr>
            <a:r>
              <a:rPr lang="en" sz="1700">
                <a:solidFill>
                  <a:schemeClr val="dk1"/>
                </a:solidFill>
              </a:rPr>
              <a:t>تميز منشأتنا للتخزين البارد بأعلى معايير الجودة في الصناعة، وهي معتمدة من قبل شهادات الأيزو ونظام إدارة سلامة وأمن الأغذية ونظام إدارة الجودة.</a:t>
            </a:r>
            <a:endParaRPr sz="1700">
              <a:solidFill>
                <a:schemeClr val="dk1"/>
              </a:solidFill>
            </a:endParaRPr>
          </a:p>
          <a:p>
            <a:pPr marL="457200" lvl="0" indent="0" algn="r" rtl="1">
              <a:lnSpc>
                <a:spcPct val="115000"/>
              </a:lnSpc>
              <a:spcBef>
                <a:spcPts val="1200"/>
              </a:spcBef>
              <a:spcAft>
                <a:spcPts val="1200"/>
              </a:spcAft>
              <a:buNone/>
            </a:pPr>
            <a:r>
              <a:rPr lang="en" sz="1700">
                <a:solidFill>
                  <a:schemeClr val="dk1"/>
                </a:solidFill>
              </a:rPr>
              <a:t>ما يميز ترايلوج عن غيرها من الشركات هو التزامنا بالشفافية والدقة. نقدم رؤية شاملة للمخزون، ورصد دقيق للمنتجات، وفحوصات جودة، وتقارير مفصلة عن مستويات المخزون وتواريخ انتهاء الصلاحية. على عكس العديد من المنافسين الذين يتجنبون مشاركة مثل هذه البيانات، تضمن استراتيجيتنا حصول عملائنا على المعلومات اللازمة لتحقيق الكفاءة التشغيلية وضمان جودة المنتجات.</a:t>
            </a:r>
            <a:endParaRPr sz="1700">
              <a:solidFill>
                <a:schemeClr val="dk1"/>
              </a:solidFill>
            </a:endParaRPr>
          </a:p>
        </p:txBody>
      </p:sp>
    </p:spTree>
  </p:cSld>
  <p:clrMapOvr>
    <a:masterClrMapping/>
  </p:clrMapOvr>
</p:sld>
</file>

<file path=ppt/theme/theme1.xml><?xml version="1.0" encoding="utf-8"?>
<a:theme xmlns:a="http://schemas.openxmlformats.org/drawingml/2006/main" name="Marina">
  <a:themeElements>
    <a:clrScheme name="Marina">
      <a:dk1>
        <a:srgbClr val="FFFFFF"/>
      </a:dk1>
      <a:lt1>
        <a:srgbClr val="00517C"/>
      </a:lt1>
      <a:dk2>
        <a:srgbClr val="004065"/>
      </a:dk2>
      <a:lt2>
        <a:srgbClr val="CFD8DC"/>
      </a:lt2>
      <a:accent1>
        <a:srgbClr val="0277BD"/>
      </a:accent1>
      <a:accent2>
        <a:srgbClr val="558B2F"/>
      </a:accent2>
      <a:accent3>
        <a:srgbClr val="009688"/>
      </a:accent3>
      <a:accent4>
        <a:srgbClr val="039BE5"/>
      </a:accent4>
      <a:accent5>
        <a:srgbClr val="8BC34A"/>
      </a:accent5>
      <a:accent6>
        <a:srgbClr val="FFEB38"/>
      </a:accent6>
      <a:hlink>
        <a:srgbClr val="8BC34A"/>
      </a:hlink>
      <a:folHlink>
        <a:srgbClr val="8BC34A"/>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9</TotalTime>
  <Words>606</Words>
  <Application>Microsoft Macintosh PowerPoint</Application>
  <PresentationFormat>On-screen Show (16:9)</PresentationFormat>
  <Paragraphs>37</Paragraphs>
  <Slides>6</Slides>
  <Notes>6</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6</vt:i4>
      </vt:variant>
    </vt:vector>
  </HeadingPairs>
  <TitlesOfParts>
    <vt:vector size="10" baseType="lpstr">
      <vt:lpstr>Roboto Slab</vt:lpstr>
      <vt:lpstr>Roboto</vt:lpstr>
      <vt:lpstr>Arial</vt:lpstr>
      <vt:lpstr>Marina</vt:lpstr>
      <vt:lpstr>PowerPoint Presentation</vt:lpstr>
      <vt:lpstr>About Us</vt:lpstr>
      <vt:lpstr>Mission, Vision &amp; Objective</vt:lpstr>
      <vt:lpstr>Mission, Vision &amp; Objective</vt:lpstr>
      <vt:lpstr>Services </vt:lpstr>
      <vt:lpstr>Services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cp:lastModifiedBy>Microsoft Office User</cp:lastModifiedBy>
  <cp:revision>5</cp:revision>
  <dcterms:modified xsi:type="dcterms:W3CDTF">2025-06-29T18:56:32Z</dcterms:modified>
</cp:coreProperties>
</file>